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2"/>
  </p:notesMasterIdLst>
  <p:sldIdLst>
    <p:sldId id="256" r:id="rId5"/>
    <p:sldId id="257" r:id="rId6"/>
    <p:sldId id="263" r:id="rId7"/>
    <p:sldId id="258" r:id="rId8"/>
    <p:sldId id="261" r:id="rId9"/>
    <p:sldId id="259" r:id="rId10"/>
    <p:sldId id="264" r:id="rId11"/>
  </p:sldIdLst>
  <p:sldSz cx="18288000" cy="10287000"/>
  <p:notesSz cx="6858000" cy="9144000"/>
  <p:embeddedFontLst>
    <p:embeddedFont>
      <p:font typeface="Gotham Bold" panose="02000803030000020004" pitchFamily="2" charset="0"/>
      <p:regular r:id="rId13"/>
      <p:bold r:id="rId14"/>
      <p:italic r:id="rId15"/>
      <p:boldItalic r:id="rId16"/>
    </p:embeddedFont>
    <p:embeddedFont>
      <p:font typeface="Gotham Book" pitchFamily="50" charset="0"/>
      <p:regular r:id="rId17"/>
      <p:italic r:id="rId18"/>
    </p:embeddedFont>
    <p:embeddedFont>
      <p:font typeface="Gotham Medium" panose="02000603030000020004" pitchFamily="2" charset="0"/>
      <p:regular r:id="rId19"/>
      <p: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BC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D796F9-3BA7-41F3-B93A-2178B3C0DEB2}" v="36" dt="2026-04-10T19:17:50.712"/>
    <p1510:client id="{623C29D6-E274-4C55-B285-2711A00C60BF}" v="29" dt="2026-04-09T20:00:57.7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68" d="100"/>
          <a:sy n="68" d="100"/>
        </p:scale>
        <p:origin x="81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font" Target="fonts/font6.fntdata"/><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Sain" userId="2b1378c3-c666-4da3-bb55-b3b37cb3d7aa" providerId="ADAL" clId="{4E41A4BE-718A-45DE-87E8-7ED48AB803E3}"/>
    <pc:docChg chg="undo custSel addSld delSld modSld sldOrd">
      <pc:chgData name="Sarah Sain" userId="2b1378c3-c666-4da3-bb55-b3b37cb3d7aa" providerId="ADAL" clId="{4E41A4BE-718A-45DE-87E8-7ED48AB803E3}" dt="2026-04-10T19:19:53.428" v="6955" actId="20577"/>
      <pc:docMkLst>
        <pc:docMk/>
      </pc:docMkLst>
      <pc:sldChg chg="modSp mod">
        <pc:chgData name="Sarah Sain" userId="2b1378c3-c666-4da3-bb55-b3b37cb3d7aa" providerId="ADAL" clId="{4E41A4BE-718A-45DE-87E8-7ED48AB803E3}" dt="2026-04-10T17:38:13.275" v="21" actId="20577"/>
        <pc:sldMkLst>
          <pc:docMk/>
          <pc:sldMk cId="0" sldId="256"/>
        </pc:sldMkLst>
        <pc:spChg chg="mod">
          <ac:chgData name="Sarah Sain" userId="2b1378c3-c666-4da3-bb55-b3b37cb3d7aa" providerId="ADAL" clId="{4E41A4BE-718A-45DE-87E8-7ED48AB803E3}" dt="2026-04-10T17:38:13.275" v="21" actId="20577"/>
          <ac:spMkLst>
            <pc:docMk/>
            <pc:sldMk cId="0" sldId="256"/>
            <ac:spMk id="6" creationId="{00000000-0000-0000-0000-000000000000}"/>
          </ac:spMkLst>
        </pc:spChg>
        <pc:spChg chg="mod">
          <ac:chgData name="Sarah Sain" userId="2b1378c3-c666-4da3-bb55-b3b37cb3d7aa" providerId="ADAL" clId="{4E41A4BE-718A-45DE-87E8-7ED48AB803E3}" dt="2026-04-10T17:38:05.415" v="1" actId="20577"/>
          <ac:spMkLst>
            <pc:docMk/>
            <pc:sldMk cId="0" sldId="256"/>
            <ac:spMk id="8" creationId="{D47657D8-CF76-8638-19E1-FC3BFA722D87}"/>
          </ac:spMkLst>
        </pc:spChg>
      </pc:sldChg>
      <pc:sldChg chg="addSp delSp modSp mod ord">
        <pc:chgData name="Sarah Sain" userId="2b1378c3-c666-4da3-bb55-b3b37cb3d7aa" providerId="ADAL" clId="{4E41A4BE-718A-45DE-87E8-7ED48AB803E3}" dt="2026-04-10T17:58:04.568" v="859" actId="20577"/>
        <pc:sldMkLst>
          <pc:docMk/>
          <pc:sldMk cId="0" sldId="257"/>
        </pc:sldMkLst>
        <pc:spChg chg="mod">
          <ac:chgData name="Sarah Sain" userId="2b1378c3-c666-4da3-bb55-b3b37cb3d7aa" providerId="ADAL" clId="{4E41A4BE-718A-45DE-87E8-7ED48AB803E3}" dt="2026-04-10T17:57:20.938" v="853" actId="1076"/>
          <ac:spMkLst>
            <pc:docMk/>
            <pc:sldMk cId="0" sldId="257"/>
            <ac:spMk id="7" creationId="{00000000-0000-0000-0000-000000000000}"/>
          </ac:spMkLst>
        </pc:spChg>
        <pc:spChg chg="mod">
          <ac:chgData name="Sarah Sain" userId="2b1378c3-c666-4da3-bb55-b3b37cb3d7aa" providerId="ADAL" clId="{4E41A4BE-718A-45DE-87E8-7ED48AB803E3}" dt="2026-04-10T17:58:04.568" v="859" actId="20577"/>
          <ac:spMkLst>
            <pc:docMk/>
            <pc:sldMk cId="0" sldId="257"/>
            <ac:spMk id="8" creationId="{00000000-0000-0000-0000-000000000000}"/>
          </ac:spMkLst>
        </pc:spChg>
        <pc:spChg chg="mod">
          <ac:chgData name="Sarah Sain" userId="2b1378c3-c666-4da3-bb55-b3b37cb3d7aa" providerId="ADAL" clId="{4E41A4BE-718A-45DE-87E8-7ED48AB803E3}" dt="2026-04-10T17:57:58.728" v="858" actId="1076"/>
          <ac:spMkLst>
            <pc:docMk/>
            <pc:sldMk cId="0" sldId="257"/>
            <ac:spMk id="9" creationId="{00000000-0000-0000-0000-000000000000}"/>
          </ac:spMkLst>
        </pc:spChg>
        <pc:spChg chg="mod">
          <ac:chgData name="Sarah Sain" userId="2b1378c3-c666-4da3-bb55-b3b37cb3d7aa" providerId="ADAL" clId="{4E41A4BE-718A-45DE-87E8-7ED48AB803E3}" dt="2026-04-10T17:57:34.832" v="855" actId="1076"/>
          <ac:spMkLst>
            <pc:docMk/>
            <pc:sldMk cId="0" sldId="257"/>
            <ac:spMk id="10" creationId="{00000000-0000-0000-0000-000000000000}"/>
          </ac:spMkLst>
        </pc:spChg>
        <pc:spChg chg="mod">
          <ac:chgData name="Sarah Sain" userId="2b1378c3-c666-4da3-bb55-b3b37cb3d7aa" providerId="ADAL" clId="{4E41A4BE-718A-45DE-87E8-7ED48AB803E3}" dt="2026-04-10T17:57:20.351" v="852" actId="1076"/>
          <ac:spMkLst>
            <pc:docMk/>
            <pc:sldMk cId="0" sldId="257"/>
            <ac:spMk id="12" creationId="{00000000-0000-0000-0000-000000000000}"/>
          </ac:spMkLst>
        </pc:spChg>
        <pc:spChg chg="mod">
          <ac:chgData name="Sarah Sain" userId="2b1378c3-c666-4da3-bb55-b3b37cb3d7aa" providerId="ADAL" clId="{4E41A4BE-718A-45DE-87E8-7ED48AB803E3}" dt="2026-04-10T17:44:25.790" v="52" actId="20577"/>
          <ac:spMkLst>
            <pc:docMk/>
            <pc:sldMk cId="0" sldId="257"/>
            <ac:spMk id="13" creationId="{00000000-0000-0000-0000-000000000000}"/>
          </ac:spMkLst>
        </pc:spChg>
        <pc:spChg chg="mod">
          <ac:chgData name="Sarah Sain" userId="2b1378c3-c666-4da3-bb55-b3b37cb3d7aa" providerId="ADAL" clId="{4E41A4BE-718A-45DE-87E8-7ED48AB803E3}" dt="2026-04-10T17:57:20.938" v="853" actId="1076"/>
          <ac:spMkLst>
            <pc:docMk/>
            <pc:sldMk cId="0" sldId="257"/>
            <ac:spMk id="14" creationId="{956D5F90-C6D3-83DB-506F-352D88913474}"/>
          </ac:spMkLst>
        </pc:spChg>
        <pc:picChg chg="add del mod">
          <ac:chgData name="Sarah Sain" userId="2b1378c3-c666-4da3-bb55-b3b37cb3d7aa" providerId="ADAL" clId="{4E41A4BE-718A-45DE-87E8-7ED48AB803E3}" dt="2026-04-10T17:49:25.005" v="446" actId="478"/>
          <ac:picMkLst>
            <pc:docMk/>
            <pc:sldMk cId="0" sldId="257"/>
            <ac:picMk id="6" creationId="{7FC7334A-78AA-527B-4215-EFF705066B5F}"/>
          </ac:picMkLst>
        </pc:picChg>
        <pc:picChg chg="add del">
          <ac:chgData name="Sarah Sain" userId="2b1378c3-c666-4da3-bb55-b3b37cb3d7aa" providerId="ADAL" clId="{4E41A4BE-718A-45DE-87E8-7ED48AB803E3}" dt="2026-04-10T17:49:50.481" v="450" actId="21"/>
          <ac:picMkLst>
            <pc:docMk/>
            <pc:sldMk cId="0" sldId="257"/>
            <ac:picMk id="15" creationId="{4EEA5F5E-7F40-7332-BD47-7E95093F3D95}"/>
          </ac:picMkLst>
        </pc:picChg>
        <pc:picChg chg="add del">
          <ac:chgData name="Sarah Sain" userId="2b1378c3-c666-4da3-bb55-b3b37cb3d7aa" providerId="ADAL" clId="{4E41A4BE-718A-45DE-87E8-7ED48AB803E3}" dt="2026-04-10T17:49:37.987" v="449" actId="478"/>
          <ac:picMkLst>
            <pc:docMk/>
            <pc:sldMk cId="0" sldId="257"/>
            <ac:picMk id="17" creationId="{4B62313B-B32F-0919-6410-C05C6AF2B220}"/>
          </ac:picMkLst>
        </pc:picChg>
        <pc:picChg chg="add del mod">
          <ac:chgData name="Sarah Sain" userId="2b1378c3-c666-4da3-bb55-b3b37cb3d7aa" providerId="ADAL" clId="{4E41A4BE-718A-45DE-87E8-7ED48AB803E3}" dt="2026-04-10T17:50:00.523" v="452" actId="478"/>
          <ac:picMkLst>
            <pc:docMk/>
            <pc:sldMk cId="0" sldId="257"/>
            <ac:picMk id="18" creationId="{4EEA5F5E-7F40-7332-BD47-7E95093F3D95}"/>
          </ac:picMkLst>
        </pc:picChg>
        <pc:picChg chg="add del mod">
          <ac:chgData name="Sarah Sain" userId="2b1378c3-c666-4da3-bb55-b3b37cb3d7aa" providerId="ADAL" clId="{4E41A4BE-718A-45DE-87E8-7ED48AB803E3}" dt="2026-04-10T17:53:22.644" v="455" actId="478"/>
          <ac:picMkLst>
            <pc:docMk/>
            <pc:sldMk cId="0" sldId="257"/>
            <ac:picMk id="20" creationId="{2F51B8B2-C811-04B3-BDF7-8344CC1B761D}"/>
          </ac:picMkLst>
        </pc:picChg>
        <pc:picChg chg="add del">
          <ac:chgData name="Sarah Sain" userId="2b1378c3-c666-4da3-bb55-b3b37cb3d7aa" providerId="ADAL" clId="{4E41A4BE-718A-45DE-87E8-7ED48AB803E3}" dt="2026-04-10T17:53:44.342" v="457" actId="478"/>
          <ac:picMkLst>
            <pc:docMk/>
            <pc:sldMk cId="0" sldId="257"/>
            <ac:picMk id="22" creationId="{06FA780C-0560-F408-008A-8579718A51E5}"/>
          </ac:picMkLst>
        </pc:picChg>
      </pc:sldChg>
      <pc:sldChg chg="addSp delSp modSp mod ord">
        <pc:chgData name="Sarah Sain" userId="2b1378c3-c666-4da3-bb55-b3b37cb3d7aa" providerId="ADAL" clId="{4E41A4BE-718A-45DE-87E8-7ED48AB803E3}" dt="2026-04-10T19:18:58.180" v="6951" actId="1036"/>
        <pc:sldMkLst>
          <pc:docMk/>
          <pc:sldMk cId="0" sldId="258"/>
        </pc:sldMkLst>
        <pc:spChg chg="mod">
          <ac:chgData name="Sarah Sain" userId="2b1378c3-c666-4da3-bb55-b3b37cb3d7aa" providerId="ADAL" clId="{4E41A4BE-718A-45DE-87E8-7ED48AB803E3}" dt="2026-04-10T18:33:19.594" v="3296" actId="1036"/>
          <ac:spMkLst>
            <pc:docMk/>
            <pc:sldMk cId="0" sldId="258"/>
            <ac:spMk id="6" creationId="{00000000-0000-0000-0000-000000000000}"/>
          </ac:spMkLst>
        </pc:spChg>
        <pc:spChg chg="mod">
          <ac:chgData name="Sarah Sain" userId="2b1378c3-c666-4da3-bb55-b3b37cb3d7aa" providerId="ADAL" clId="{4E41A4BE-718A-45DE-87E8-7ED48AB803E3}" dt="2026-04-10T19:18:42.866" v="6948" actId="1036"/>
          <ac:spMkLst>
            <pc:docMk/>
            <pc:sldMk cId="0" sldId="258"/>
            <ac:spMk id="8" creationId="{00000000-0000-0000-0000-000000000000}"/>
          </ac:spMkLst>
        </pc:spChg>
        <pc:spChg chg="mod">
          <ac:chgData name="Sarah Sain" userId="2b1378c3-c666-4da3-bb55-b3b37cb3d7aa" providerId="ADAL" clId="{4E41A4BE-718A-45DE-87E8-7ED48AB803E3}" dt="2026-04-10T19:18:49.556" v="6950" actId="1036"/>
          <ac:spMkLst>
            <pc:docMk/>
            <pc:sldMk cId="0" sldId="258"/>
            <ac:spMk id="10" creationId="{00000000-0000-0000-0000-000000000000}"/>
          </ac:spMkLst>
        </pc:spChg>
        <pc:spChg chg="mod">
          <ac:chgData name="Sarah Sain" userId="2b1378c3-c666-4da3-bb55-b3b37cb3d7aa" providerId="ADAL" clId="{4E41A4BE-718A-45DE-87E8-7ED48AB803E3}" dt="2026-04-10T19:18:58.180" v="6951" actId="1036"/>
          <ac:spMkLst>
            <pc:docMk/>
            <pc:sldMk cId="0" sldId="258"/>
            <ac:spMk id="11" creationId="{00000000-0000-0000-0000-000000000000}"/>
          </ac:spMkLst>
        </pc:spChg>
        <pc:spChg chg="mod">
          <ac:chgData name="Sarah Sain" userId="2b1378c3-c666-4da3-bb55-b3b37cb3d7aa" providerId="ADAL" clId="{4E41A4BE-718A-45DE-87E8-7ED48AB803E3}" dt="2026-04-10T19:18:58.180" v="6951" actId="1036"/>
          <ac:spMkLst>
            <pc:docMk/>
            <pc:sldMk cId="0" sldId="258"/>
            <ac:spMk id="12" creationId="{00000000-0000-0000-0000-000000000000}"/>
          </ac:spMkLst>
        </pc:spChg>
        <pc:spChg chg="mod">
          <ac:chgData name="Sarah Sain" userId="2b1378c3-c666-4da3-bb55-b3b37cb3d7aa" providerId="ADAL" clId="{4E41A4BE-718A-45DE-87E8-7ED48AB803E3}" dt="2026-04-10T19:18:58.180" v="6951" actId="1036"/>
          <ac:spMkLst>
            <pc:docMk/>
            <pc:sldMk cId="0" sldId="258"/>
            <ac:spMk id="13" creationId="{00000000-0000-0000-0000-000000000000}"/>
          </ac:spMkLst>
        </pc:spChg>
        <pc:spChg chg="mod">
          <ac:chgData name="Sarah Sain" userId="2b1378c3-c666-4da3-bb55-b3b37cb3d7aa" providerId="ADAL" clId="{4E41A4BE-718A-45DE-87E8-7ED48AB803E3}" dt="2026-04-10T19:18:58.180" v="6951" actId="1036"/>
          <ac:spMkLst>
            <pc:docMk/>
            <pc:sldMk cId="0" sldId="258"/>
            <ac:spMk id="14" creationId="{00000000-0000-0000-0000-000000000000}"/>
          </ac:spMkLst>
        </pc:spChg>
        <pc:spChg chg="mod">
          <ac:chgData name="Sarah Sain" userId="2b1378c3-c666-4da3-bb55-b3b37cb3d7aa" providerId="ADAL" clId="{4E41A4BE-718A-45DE-87E8-7ED48AB803E3}" dt="2026-04-10T19:18:58.180" v="6951" actId="1036"/>
          <ac:spMkLst>
            <pc:docMk/>
            <pc:sldMk cId="0" sldId="258"/>
            <ac:spMk id="15" creationId="{00000000-0000-0000-0000-000000000000}"/>
          </ac:spMkLst>
        </pc:spChg>
        <pc:spChg chg="mod">
          <ac:chgData name="Sarah Sain" userId="2b1378c3-c666-4da3-bb55-b3b37cb3d7aa" providerId="ADAL" clId="{4E41A4BE-718A-45DE-87E8-7ED48AB803E3}" dt="2026-04-10T19:18:58.180" v="6951" actId="1036"/>
          <ac:spMkLst>
            <pc:docMk/>
            <pc:sldMk cId="0" sldId="258"/>
            <ac:spMk id="16" creationId="{00000000-0000-0000-0000-000000000000}"/>
          </ac:spMkLst>
        </pc:spChg>
        <pc:spChg chg="mod">
          <ac:chgData name="Sarah Sain" userId="2b1378c3-c666-4da3-bb55-b3b37cb3d7aa" providerId="ADAL" clId="{4E41A4BE-718A-45DE-87E8-7ED48AB803E3}" dt="2026-04-10T18:31:43.515" v="3284" actId="20577"/>
          <ac:spMkLst>
            <pc:docMk/>
            <pc:sldMk cId="0" sldId="258"/>
            <ac:spMk id="17" creationId="{00000000-0000-0000-0000-000000000000}"/>
          </ac:spMkLst>
        </pc:spChg>
        <pc:picChg chg="add del">
          <ac:chgData name="Sarah Sain" userId="2b1378c3-c666-4da3-bb55-b3b37cb3d7aa" providerId="ADAL" clId="{4E41A4BE-718A-45DE-87E8-7ED48AB803E3}" dt="2026-04-10T18:28:14.659" v="3241" actId="478"/>
          <ac:picMkLst>
            <pc:docMk/>
            <pc:sldMk cId="0" sldId="258"/>
            <ac:picMk id="7" creationId="{7E9343E5-2927-667C-A6DE-50ADB43E6A94}"/>
          </ac:picMkLst>
        </pc:picChg>
        <pc:picChg chg="add del">
          <ac:chgData name="Sarah Sain" userId="2b1378c3-c666-4da3-bb55-b3b37cb3d7aa" providerId="ADAL" clId="{4E41A4BE-718A-45DE-87E8-7ED48AB803E3}" dt="2026-04-10T18:28:41.983" v="3243" actId="478"/>
          <ac:picMkLst>
            <pc:docMk/>
            <pc:sldMk cId="0" sldId="258"/>
            <ac:picMk id="18" creationId="{A965D98F-7FC8-79F6-FC3B-5D6DE66580CB}"/>
          </ac:picMkLst>
        </pc:picChg>
        <pc:picChg chg="add del">
          <ac:chgData name="Sarah Sain" userId="2b1378c3-c666-4da3-bb55-b3b37cb3d7aa" providerId="ADAL" clId="{4E41A4BE-718A-45DE-87E8-7ED48AB803E3}" dt="2026-04-10T18:29:03.616" v="3245" actId="478"/>
          <ac:picMkLst>
            <pc:docMk/>
            <pc:sldMk cId="0" sldId="258"/>
            <ac:picMk id="20" creationId="{046B09E2-581A-1001-3E8C-5F593B36E7AF}"/>
          </ac:picMkLst>
        </pc:picChg>
        <pc:picChg chg="add del mod">
          <ac:chgData name="Sarah Sain" userId="2b1378c3-c666-4da3-bb55-b3b37cb3d7aa" providerId="ADAL" clId="{4E41A4BE-718A-45DE-87E8-7ED48AB803E3}" dt="2026-04-10T18:32:41.779" v="3292" actId="478"/>
          <ac:picMkLst>
            <pc:docMk/>
            <pc:sldMk cId="0" sldId="258"/>
            <ac:picMk id="22" creationId="{3D8D4513-C04E-A04A-543E-9E6C499D18C8}"/>
          </ac:picMkLst>
        </pc:picChg>
        <pc:picChg chg="add del mod">
          <ac:chgData name="Sarah Sain" userId="2b1378c3-c666-4da3-bb55-b3b37cb3d7aa" providerId="ADAL" clId="{4E41A4BE-718A-45DE-87E8-7ED48AB803E3}" dt="2026-04-10T18:36:34.118" v="3319" actId="478"/>
          <ac:picMkLst>
            <pc:docMk/>
            <pc:sldMk cId="0" sldId="258"/>
            <ac:picMk id="24" creationId="{6BE18162-375A-8017-2980-4D289F6C49A6}"/>
          </ac:picMkLst>
        </pc:picChg>
      </pc:sldChg>
      <pc:sldChg chg="addSp delSp modSp mod ord">
        <pc:chgData name="Sarah Sain" userId="2b1378c3-c666-4da3-bb55-b3b37cb3d7aa" providerId="ADAL" clId="{4E41A4BE-718A-45DE-87E8-7ED48AB803E3}" dt="2026-04-10T19:19:22.004" v="6954" actId="1035"/>
        <pc:sldMkLst>
          <pc:docMk/>
          <pc:sldMk cId="0" sldId="259"/>
        </pc:sldMkLst>
        <pc:spChg chg="mod">
          <ac:chgData name="Sarah Sain" userId="2b1378c3-c666-4da3-bb55-b3b37cb3d7aa" providerId="ADAL" clId="{4E41A4BE-718A-45DE-87E8-7ED48AB803E3}" dt="2026-04-10T18:47:35.918" v="4088" actId="14100"/>
          <ac:spMkLst>
            <pc:docMk/>
            <pc:sldMk cId="0" sldId="259"/>
            <ac:spMk id="2" creationId="{00000000-0000-0000-0000-000000000000}"/>
          </ac:spMkLst>
        </pc:spChg>
        <pc:spChg chg="add del mod">
          <ac:chgData name="Sarah Sain" userId="2b1378c3-c666-4da3-bb55-b3b37cb3d7aa" providerId="ADAL" clId="{4E41A4BE-718A-45DE-87E8-7ED48AB803E3}" dt="2026-04-10T18:51:08.950" v="4615" actId="478"/>
          <ac:spMkLst>
            <pc:docMk/>
            <pc:sldMk cId="0" sldId="259"/>
            <ac:spMk id="3" creationId="{2691827B-546F-3875-696A-853D5A87ED94}"/>
          </ac:spMkLst>
        </pc:spChg>
        <pc:spChg chg="mod">
          <ac:chgData name="Sarah Sain" userId="2b1378c3-c666-4da3-bb55-b3b37cb3d7aa" providerId="ADAL" clId="{4E41A4BE-718A-45DE-87E8-7ED48AB803E3}" dt="2026-04-10T19:19:22.004" v="6954" actId="1035"/>
          <ac:spMkLst>
            <pc:docMk/>
            <pc:sldMk cId="0" sldId="259"/>
            <ac:spMk id="6" creationId="{00000000-0000-0000-0000-000000000000}"/>
          </ac:spMkLst>
        </pc:spChg>
        <pc:spChg chg="mod">
          <ac:chgData name="Sarah Sain" userId="2b1378c3-c666-4da3-bb55-b3b37cb3d7aa" providerId="ADAL" clId="{4E41A4BE-718A-45DE-87E8-7ED48AB803E3}" dt="2026-04-10T19:19:22.004" v="6954" actId="1035"/>
          <ac:spMkLst>
            <pc:docMk/>
            <pc:sldMk cId="0" sldId="259"/>
            <ac:spMk id="7" creationId="{00000000-0000-0000-0000-000000000000}"/>
          </ac:spMkLst>
        </pc:spChg>
        <pc:spChg chg="add mod">
          <ac:chgData name="Sarah Sain" userId="2b1378c3-c666-4da3-bb55-b3b37cb3d7aa" providerId="ADAL" clId="{4E41A4BE-718A-45DE-87E8-7ED48AB803E3}" dt="2026-04-10T19:19:22.004" v="6954" actId="1035"/>
          <ac:spMkLst>
            <pc:docMk/>
            <pc:sldMk cId="0" sldId="259"/>
            <ac:spMk id="8" creationId="{5115AA7B-1E9C-E887-91EC-4231E68F679D}"/>
          </ac:spMkLst>
        </pc:spChg>
        <pc:spChg chg="mod">
          <ac:chgData name="Sarah Sain" userId="2b1378c3-c666-4da3-bb55-b3b37cb3d7aa" providerId="ADAL" clId="{4E41A4BE-718A-45DE-87E8-7ED48AB803E3}" dt="2026-04-10T18:58:29.154" v="5402" actId="14100"/>
          <ac:spMkLst>
            <pc:docMk/>
            <pc:sldMk cId="0" sldId="259"/>
            <ac:spMk id="9" creationId="{00000000-0000-0000-0000-000000000000}"/>
          </ac:spMkLst>
        </pc:spChg>
        <pc:spChg chg="mod">
          <ac:chgData name="Sarah Sain" userId="2b1378c3-c666-4da3-bb55-b3b37cb3d7aa" providerId="ADAL" clId="{4E41A4BE-718A-45DE-87E8-7ED48AB803E3}" dt="2026-04-10T19:19:22.004" v="6954" actId="1035"/>
          <ac:spMkLst>
            <pc:docMk/>
            <pc:sldMk cId="0" sldId="259"/>
            <ac:spMk id="11" creationId="{00000000-0000-0000-0000-000000000000}"/>
          </ac:spMkLst>
        </pc:spChg>
        <pc:spChg chg="del mod">
          <ac:chgData name="Sarah Sain" userId="2b1378c3-c666-4da3-bb55-b3b37cb3d7aa" providerId="ADAL" clId="{4E41A4BE-718A-45DE-87E8-7ED48AB803E3}" dt="2026-04-10T18:51:05.196" v="4613" actId="478"/>
          <ac:spMkLst>
            <pc:docMk/>
            <pc:sldMk cId="0" sldId="259"/>
            <ac:spMk id="12" creationId="{00000000-0000-0000-0000-000000000000}"/>
          </ac:spMkLst>
        </pc:spChg>
        <pc:spChg chg="mod">
          <ac:chgData name="Sarah Sain" userId="2b1378c3-c666-4da3-bb55-b3b37cb3d7aa" providerId="ADAL" clId="{4E41A4BE-718A-45DE-87E8-7ED48AB803E3}" dt="2026-04-10T18:58:26.366" v="5401" actId="14100"/>
          <ac:spMkLst>
            <pc:docMk/>
            <pc:sldMk cId="0" sldId="259"/>
            <ac:spMk id="14" creationId="{00000000-0000-0000-0000-000000000000}"/>
          </ac:spMkLst>
        </pc:spChg>
        <pc:spChg chg="mod">
          <ac:chgData name="Sarah Sain" userId="2b1378c3-c666-4da3-bb55-b3b37cb3d7aa" providerId="ADAL" clId="{4E41A4BE-718A-45DE-87E8-7ED48AB803E3}" dt="2026-04-10T19:19:22.004" v="6954" actId="1035"/>
          <ac:spMkLst>
            <pc:docMk/>
            <pc:sldMk cId="0" sldId="259"/>
            <ac:spMk id="16" creationId="{00000000-0000-0000-0000-000000000000}"/>
          </ac:spMkLst>
        </pc:spChg>
        <pc:spChg chg="mod">
          <ac:chgData name="Sarah Sain" userId="2b1378c3-c666-4da3-bb55-b3b37cb3d7aa" providerId="ADAL" clId="{4E41A4BE-718A-45DE-87E8-7ED48AB803E3}" dt="2026-04-10T19:19:22.004" v="6954" actId="1035"/>
          <ac:spMkLst>
            <pc:docMk/>
            <pc:sldMk cId="0" sldId="259"/>
            <ac:spMk id="17" creationId="{00000000-0000-0000-0000-000000000000}"/>
          </ac:spMkLst>
        </pc:spChg>
        <pc:spChg chg="del mod">
          <ac:chgData name="Sarah Sain" userId="2b1378c3-c666-4da3-bb55-b3b37cb3d7aa" providerId="ADAL" clId="{4E41A4BE-718A-45DE-87E8-7ED48AB803E3}" dt="2026-04-10T18:50:22.954" v="4607" actId="478"/>
          <ac:spMkLst>
            <pc:docMk/>
            <pc:sldMk cId="0" sldId="259"/>
            <ac:spMk id="19" creationId="{00000000-0000-0000-0000-000000000000}"/>
          </ac:spMkLst>
        </pc:spChg>
        <pc:spChg chg="add mod">
          <ac:chgData name="Sarah Sain" userId="2b1378c3-c666-4da3-bb55-b3b37cb3d7aa" providerId="ADAL" clId="{4E41A4BE-718A-45DE-87E8-7ED48AB803E3}" dt="2026-04-10T19:19:22.004" v="6954" actId="1035"/>
          <ac:spMkLst>
            <pc:docMk/>
            <pc:sldMk cId="0" sldId="259"/>
            <ac:spMk id="21" creationId="{93D261A0-E4E7-7B4C-E3F6-8386D193A54A}"/>
          </ac:spMkLst>
        </pc:spChg>
        <pc:spChg chg="add mod">
          <ac:chgData name="Sarah Sain" userId="2b1378c3-c666-4da3-bb55-b3b37cb3d7aa" providerId="ADAL" clId="{4E41A4BE-718A-45DE-87E8-7ED48AB803E3}" dt="2026-04-10T19:19:22.004" v="6954" actId="1035"/>
          <ac:spMkLst>
            <pc:docMk/>
            <pc:sldMk cId="0" sldId="259"/>
            <ac:spMk id="22" creationId="{B1CC480E-F7D0-C4AA-E103-00AFA85357EA}"/>
          </ac:spMkLst>
        </pc:spChg>
        <pc:spChg chg="add mod">
          <ac:chgData name="Sarah Sain" userId="2b1378c3-c666-4da3-bb55-b3b37cb3d7aa" providerId="ADAL" clId="{4E41A4BE-718A-45DE-87E8-7ED48AB803E3}" dt="2026-04-10T19:19:22.004" v="6954" actId="1035"/>
          <ac:spMkLst>
            <pc:docMk/>
            <pc:sldMk cId="0" sldId="259"/>
            <ac:spMk id="23" creationId="{C99FC337-A235-111F-D2F3-6FBB381D6747}"/>
          </ac:spMkLst>
        </pc:spChg>
        <pc:picChg chg="add del">
          <ac:chgData name="Sarah Sain" userId="2b1378c3-c666-4da3-bb55-b3b37cb3d7aa" providerId="ADAL" clId="{4E41A4BE-718A-45DE-87E8-7ED48AB803E3}" dt="2026-04-10T18:56:18.836" v="5378" actId="478"/>
          <ac:picMkLst>
            <pc:docMk/>
            <pc:sldMk cId="0" sldId="259"/>
            <ac:picMk id="15" creationId="{8DB00237-40C4-7B31-AA77-E769DE0B4E6E}"/>
          </ac:picMkLst>
        </pc:picChg>
        <pc:picChg chg="add del">
          <ac:chgData name="Sarah Sain" userId="2b1378c3-c666-4da3-bb55-b3b37cb3d7aa" providerId="ADAL" clId="{4E41A4BE-718A-45DE-87E8-7ED48AB803E3}" dt="2026-04-10T18:56:31.370" v="5380" actId="478"/>
          <ac:picMkLst>
            <pc:docMk/>
            <pc:sldMk cId="0" sldId="259"/>
            <ac:picMk id="20" creationId="{82B2DED6-0ABD-8A6F-7C22-355475F681C7}"/>
          </ac:picMkLst>
        </pc:picChg>
        <pc:picChg chg="add del">
          <ac:chgData name="Sarah Sain" userId="2b1378c3-c666-4da3-bb55-b3b37cb3d7aa" providerId="ADAL" clId="{4E41A4BE-718A-45DE-87E8-7ED48AB803E3}" dt="2026-04-10T18:59:31.438" v="5409" actId="478"/>
          <ac:picMkLst>
            <pc:docMk/>
            <pc:sldMk cId="0" sldId="259"/>
            <ac:picMk id="25" creationId="{8CB07587-6094-9CD8-4214-6E6133AEE208}"/>
          </ac:picMkLst>
        </pc:picChg>
      </pc:sldChg>
      <pc:sldChg chg="addSp modSp del mod ord">
        <pc:chgData name="Sarah Sain" userId="2b1378c3-c666-4da3-bb55-b3b37cb3d7aa" providerId="ADAL" clId="{4E41A4BE-718A-45DE-87E8-7ED48AB803E3}" dt="2026-04-10T19:08:15.325" v="5433" actId="2696"/>
        <pc:sldMkLst>
          <pc:docMk/>
          <pc:sldMk cId="0" sldId="260"/>
        </pc:sldMkLst>
        <pc:spChg chg="mod">
          <ac:chgData name="Sarah Sain" userId="2b1378c3-c666-4da3-bb55-b3b37cb3d7aa" providerId="ADAL" clId="{4E41A4BE-718A-45DE-87E8-7ED48AB803E3}" dt="2026-04-10T17:58:51.808" v="886" actId="20577"/>
          <ac:spMkLst>
            <pc:docMk/>
            <pc:sldMk cId="0" sldId="260"/>
            <ac:spMk id="12" creationId="{00000000-0000-0000-0000-000000000000}"/>
          </ac:spMkLst>
        </pc:spChg>
        <pc:picChg chg="add">
          <ac:chgData name="Sarah Sain" userId="2b1378c3-c666-4da3-bb55-b3b37cb3d7aa" providerId="ADAL" clId="{4E41A4BE-718A-45DE-87E8-7ED48AB803E3}" dt="2026-04-10T17:58:35.030" v="862" actId="22"/>
          <ac:picMkLst>
            <pc:docMk/>
            <pc:sldMk cId="0" sldId="260"/>
            <ac:picMk id="4" creationId="{909A6EF0-C8F3-F496-E752-DB8B301D2BB9}"/>
          </ac:picMkLst>
        </pc:picChg>
      </pc:sldChg>
      <pc:sldChg chg="addSp delSp modSp mod ord">
        <pc:chgData name="Sarah Sain" userId="2b1378c3-c666-4da3-bb55-b3b37cb3d7aa" providerId="ADAL" clId="{4E41A4BE-718A-45DE-87E8-7ED48AB803E3}" dt="2026-04-10T18:46:24.982" v="4051" actId="14100"/>
        <pc:sldMkLst>
          <pc:docMk/>
          <pc:sldMk cId="0" sldId="261"/>
        </pc:sldMkLst>
        <pc:spChg chg="mod">
          <ac:chgData name="Sarah Sain" userId="2b1378c3-c666-4da3-bb55-b3b37cb3d7aa" providerId="ADAL" clId="{4E41A4BE-718A-45DE-87E8-7ED48AB803E3}" dt="2026-04-10T18:46:03.166" v="4046" actId="14100"/>
          <ac:spMkLst>
            <pc:docMk/>
            <pc:sldMk cId="0" sldId="261"/>
            <ac:spMk id="6" creationId="{00000000-0000-0000-0000-000000000000}"/>
          </ac:spMkLst>
        </pc:spChg>
        <pc:spChg chg="mod">
          <ac:chgData name="Sarah Sain" userId="2b1378c3-c666-4da3-bb55-b3b37cb3d7aa" providerId="ADAL" clId="{4E41A4BE-718A-45DE-87E8-7ED48AB803E3}" dt="2026-04-10T18:45:13.214" v="4040" actId="20577"/>
          <ac:spMkLst>
            <pc:docMk/>
            <pc:sldMk cId="0" sldId="261"/>
            <ac:spMk id="7" creationId="{00000000-0000-0000-0000-000000000000}"/>
          </ac:spMkLst>
        </pc:spChg>
        <pc:spChg chg="del">
          <ac:chgData name="Sarah Sain" userId="2b1378c3-c666-4da3-bb55-b3b37cb3d7aa" providerId="ADAL" clId="{4E41A4BE-718A-45DE-87E8-7ED48AB803E3}" dt="2026-04-10T18:41:44.842" v="3861" actId="478"/>
          <ac:spMkLst>
            <pc:docMk/>
            <pc:sldMk cId="0" sldId="261"/>
            <ac:spMk id="8" creationId="{00000000-0000-0000-0000-000000000000}"/>
          </ac:spMkLst>
        </pc:spChg>
        <pc:spChg chg="mod">
          <ac:chgData name="Sarah Sain" userId="2b1378c3-c666-4da3-bb55-b3b37cb3d7aa" providerId="ADAL" clId="{4E41A4BE-718A-45DE-87E8-7ED48AB803E3}" dt="2026-04-10T18:37:55.262" v="3338" actId="20577"/>
          <ac:spMkLst>
            <pc:docMk/>
            <pc:sldMk cId="0" sldId="261"/>
            <ac:spMk id="9" creationId="{00000000-0000-0000-0000-000000000000}"/>
          </ac:spMkLst>
        </pc:spChg>
        <pc:spChg chg="add mod">
          <ac:chgData name="Sarah Sain" userId="2b1378c3-c666-4da3-bb55-b3b37cb3d7aa" providerId="ADAL" clId="{4E41A4BE-718A-45DE-87E8-7ED48AB803E3}" dt="2026-04-10T18:46:24.982" v="4051" actId="14100"/>
          <ac:spMkLst>
            <pc:docMk/>
            <pc:sldMk cId="0" sldId="261"/>
            <ac:spMk id="11" creationId="{9093658D-C498-9B3E-C9A4-7299EEF40A04}"/>
          </ac:spMkLst>
        </pc:spChg>
        <pc:picChg chg="add del">
          <ac:chgData name="Sarah Sain" userId="2b1378c3-c666-4da3-bb55-b3b37cb3d7aa" providerId="ADAL" clId="{4E41A4BE-718A-45DE-87E8-7ED48AB803E3}" dt="2026-04-10T18:45:36.527" v="4042" actId="478"/>
          <ac:picMkLst>
            <pc:docMk/>
            <pc:sldMk cId="0" sldId="261"/>
            <ac:picMk id="4" creationId="{953C569E-C2AA-6CD5-519C-C8D6C8BAE9F6}"/>
          </ac:picMkLst>
        </pc:picChg>
        <pc:picChg chg="add del">
          <ac:chgData name="Sarah Sain" userId="2b1378c3-c666-4da3-bb55-b3b37cb3d7aa" providerId="ADAL" clId="{4E41A4BE-718A-45DE-87E8-7ED48AB803E3}" dt="2026-04-10T18:45:51.250" v="4044" actId="478"/>
          <ac:picMkLst>
            <pc:docMk/>
            <pc:sldMk cId="0" sldId="261"/>
            <ac:picMk id="10" creationId="{93CFD3B6-7AA4-9A03-4734-5BEE4604A495}"/>
          </ac:picMkLst>
        </pc:picChg>
      </pc:sldChg>
      <pc:sldChg chg="del">
        <pc:chgData name="Sarah Sain" userId="2b1378c3-c666-4da3-bb55-b3b37cb3d7aa" providerId="ADAL" clId="{4E41A4BE-718A-45DE-87E8-7ED48AB803E3}" dt="2026-04-10T19:07:52.404" v="5432" actId="2696"/>
        <pc:sldMkLst>
          <pc:docMk/>
          <pc:sldMk cId="0" sldId="262"/>
        </pc:sldMkLst>
      </pc:sldChg>
      <pc:sldChg chg="addSp delSp modSp add mod">
        <pc:chgData name="Sarah Sain" userId="2b1378c3-c666-4da3-bb55-b3b37cb3d7aa" providerId="ADAL" clId="{4E41A4BE-718A-45DE-87E8-7ED48AB803E3}" dt="2026-04-10T19:19:53.428" v="6955" actId="20577"/>
        <pc:sldMkLst>
          <pc:docMk/>
          <pc:sldMk cId="116919801" sldId="263"/>
        </pc:sldMkLst>
        <pc:spChg chg="add mod">
          <ac:chgData name="Sarah Sain" userId="2b1378c3-c666-4da3-bb55-b3b37cb3d7aa" providerId="ADAL" clId="{4E41A4BE-718A-45DE-87E8-7ED48AB803E3}" dt="2026-04-10T18:09:19.374" v="1590" actId="1076"/>
          <ac:spMkLst>
            <pc:docMk/>
            <pc:sldMk cId="116919801" sldId="263"/>
            <ac:spMk id="5" creationId="{1E7244BD-84F7-C2A0-97BB-6AC1359449CA}"/>
          </ac:spMkLst>
        </pc:spChg>
        <pc:spChg chg="del">
          <ac:chgData name="Sarah Sain" userId="2b1378c3-c666-4da3-bb55-b3b37cb3d7aa" providerId="ADAL" clId="{4E41A4BE-718A-45DE-87E8-7ED48AB803E3}" dt="2026-04-10T18:02:34.694" v="953" actId="478"/>
          <ac:spMkLst>
            <pc:docMk/>
            <pc:sldMk cId="116919801" sldId="263"/>
            <ac:spMk id="7" creationId="{C4A49A09-10CE-373B-C509-D5DD96A6B38D}"/>
          </ac:spMkLst>
        </pc:spChg>
        <pc:spChg chg="del mod">
          <ac:chgData name="Sarah Sain" userId="2b1378c3-c666-4da3-bb55-b3b37cb3d7aa" providerId="ADAL" clId="{4E41A4BE-718A-45DE-87E8-7ED48AB803E3}" dt="2026-04-10T18:02:37.566" v="956" actId="478"/>
          <ac:spMkLst>
            <pc:docMk/>
            <pc:sldMk cId="116919801" sldId="263"/>
            <ac:spMk id="8" creationId="{0C8986AE-9179-42B1-8A5B-15A1E411D393}"/>
          </ac:spMkLst>
        </pc:spChg>
        <pc:spChg chg="del">
          <ac:chgData name="Sarah Sain" userId="2b1378c3-c666-4da3-bb55-b3b37cb3d7aa" providerId="ADAL" clId="{4E41A4BE-718A-45DE-87E8-7ED48AB803E3}" dt="2026-04-10T18:02:33.095" v="952" actId="478"/>
          <ac:spMkLst>
            <pc:docMk/>
            <pc:sldMk cId="116919801" sldId="263"/>
            <ac:spMk id="9" creationId="{1BD3DF53-AD86-9794-9699-C3F1573FB33F}"/>
          </ac:spMkLst>
        </pc:spChg>
        <pc:spChg chg="del mod">
          <ac:chgData name="Sarah Sain" userId="2b1378c3-c666-4da3-bb55-b3b37cb3d7aa" providerId="ADAL" clId="{4E41A4BE-718A-45DE-87E8-7ED48AB803E3}" dt="2026-04-10T18:02:36.078" v="954" actId="478"/>
          <ac:spMkLst>
            <pc:docMk/>
            <pc:sldMk cId="116919801" sldId="263"/>
            <ac:spMk id="10" creationId="{CBD36836-7210-98E3-A3C0-65E9E8A14F0C}"/>
          </ac:spMkLst>
        </pc:spChg>
        <pc:spChg chg="del">
          <ac:chgData name="Sarah Sain" userId="2b1378c3-c666-4da3-bb55-b3b37cb3d7aa" providerId="ADAL" clId="{4E41A4BE-718A-45DE-87E8-7ED48AB803E3}" dt="2026-04-10T18:00:52.980" v="933" actId="478"/>
          <ac:spMkLst>
            <pc:docMk/>
            <pc:sldMk cId="116919801" sldId="263"/>
            <ac:spMk id="12" creationId="{08C21A21-73E2-E94B-6E0D-5C90919CF67C}"/>
          </ac:spMkLst>
        </pc:spChg>
        <pc:spChg chg="mod">
          <ac:chgData name="Sarah Sain" userId="2b1378c3-c666-4da3-bb55-b3b37cb3d7aa" providerId="ADAL" clId="{4E41A4BE-718A-45DE-87E8-7ED48AB803E3}" dt="2026-04-10T18:00:44.498" v="931" actId="20577"/>
          <ac:spMkLst>
            <pc:docMk/>
            <pc:sldMk cId="116919801" sldId="263"/>
            <ac:spMk id="13" creationId="{B773987D-BAE4-F38E-2DC7-33E4AF42D0D6}"/>
          </ac:spMkLst>
        </pc:spChg>
        <pc:spChg chg="del">
          <ac:chgData name="Sarah Sain" userId="2b1378c3-c666-4da3-bb55-b3b37cb3d7aa" providerId="ADAL" clId="{4E41A4BE-718A-45DE-87E8-7ED48AB803E3}" dt="2026-04-10T18:00:53.322" v="934" actId="478"/>
          <ac:spMkLst>
            <pc:docMk/>
            <pc:sldMk cId="116919801" sldId="263"/>
            <ac:spMk id="14" creationId="{B1029A76-91B4-1DCF-56FF-3813224C1F32}"/>
          </ac:spMkLst>
        </pc:spChg>
        <pc:graphicFrameChg chg="add mod modGraphic">
          <ac:chgData name="Sarah Sain" userId="2b1378c3-c666-4da3-bb55-b3b37cb3d7aa" providerId="ADAL" clId="{4E41A4BE-718A-45DE-87E8-7ED48AB803E3}" dt="2026-04-10T19:19:53.428" v="6955" actId="20577"/>
          <ac:graphicFrameMkLst>
            <pc:docMk/>
            <pc:sldMk cId="116919801" sldId="263"/>
            <ac:graphicFrameMk id="6" creationId="{87432F2D-B5F6-2077-86F4-3FF06E07DC77}"/>
          </ac:graphicFrameMkLst>
        </pc:graphicFrameChg>
      </pc:sldChg>
      <pc:sldChg chg="addSp delSp modSp add mod ord">
        <pc:chgData name="Sarah Sain" userId="2b1378c3-c666-4da3-bb55-b3b37cb3d7aa" providerId="ADAL" clId="{4E41A4BE-718A-45DE-87E8-7ED48AB803E3}" dt="2026-04-10T19:19:12.700" v="6953" actId="1036"/>
        <pc:sldMkLst>
          <pc:docMk/>
          <pc:sldMk cId="741489701" sldId="264"/>
        </pc:sldMkLst>
        <pc:spChg chg="mod">
          <ac:chgData name="Sarah Sain" userId="2b1378c3-c666-4da3-bb55-b3b37cb3d7aa" providerId="ADAL" clId="{4E41A4BE-718A-45DE-87E8-7ED48AB803E3}" dt="2026-04-10T19:18:16.059" v="6937" actId="1076"/>
          <ac:spMkLst>
            <pc:docMk/>
            <pc:sldMk cId="741489701" sldId="264"/>
            <ac:spMk id="6" creationId="{A25D6B34-0785-D64D-462B-004E136AF0C0}"/>
          </ac:spMkLst>
        </pc:spChg>
        <pc:spChg chg="del mod">
          <ac:chgData name="Sarah Sain" userId="2b1378c3-c666-4da3-bb55-b3b37cb3d7aa" providerId="ADAL" clId="{4E41A4BE-718A-45DE-87E8-7ED48AB803E3}" dt="2026-04-10T19:17:36.416" v="6930" actId="478"/>
          <ac:spMkLst>
            <pc:docMk/>
            <pc:sldMk cId="741489701" sldId="264"/>
            <ac:spMk id="8" creationId="{CFF4ADFB-9C2F-3A13-0B80-210FBF22C8D6}"/>
          </ac:spMkLst>
        </pc:spChg>
        <pc:spChg chg="mod">
          <ac:chgData name="Sarah Sain" userId="2b1378c3-c666-4da3-bb55-b3b37cb3d7aa" providerId="ADAL" clId="{4E41A4BE-718A-45DE-87E8-7ED48AB803E3}" dt="2026-04-10T19:18:16.059" v="6937" actId="1076"/>
          <ac:spMkLst>
            <pc:docMk/>
            <pc:sldMk cId="741489701" sldId="264"/>
            <ac:spMk id="10" creationId="{CCA778BC-0DFB-2E2B-6E15-22A796819E04}"/>
          </ac:spMkLst>
        </pc:spChg>
        <pc:spChg chg="mod">
          <ac:chgData name="Sarah Sain" userId="2b1378c3-c666-4da3-bb55-b3b37cb3d7aa" providerId="ADAL" clId="{4E41A4BE-718A-45DE-87E8-7ED48AB803E3}" dt="2026-04-10T19:19:12.700" v="6953" actId="1036"/>
          <ac:spMkLst>
            <pc:docMk/>
            <pc:sldMk cId="741489701" sldId="264"/>
            <ac:spMk id="11" creationId="{F05C38C1-AC9E-6556-BA47-8FFB13188A09}"/>
          </ac:spMkLst>
        </pc:spChg>
        <pc:spChg chg="mod">
          <ac:chgData name="Sarah Sain" userId="2b1378c3-c666-4da3-bb55-b3b37cb3d7aa" providerId="ADAL" clId="{4E41A4BE-718A-45DE-87E8-7ED48AB803E3}" dt="2026-04-10T19:19:12.700" v="6953" actId="1036"/>
          <ac:spMkLst>
            <pc:docMk/>
            <pc:sldMk cId="741489701" sldId="264"/>
            <ac:spMk id="12" creationId="{ADF0A61B-5688-264A-DD16-3C04C2AB646A}"/>
          </ac:spMkLst>
        </pc:spChg>
        <pc:spChg chg="mod">
          <ac:chgData name="Sarah Sain" userId="2b1378c3-c666-4da3-bb55-b3b37cb3d7aa" providerId="ADAL" clId="{4E41A4BE-718A-45DE-87E8-7ED48AB803E3}" dt="2026-04-10T19:19:12.700" v="6953" actId="1036"/>
          <ac:spMkLst>
            <pc:docMk/>
            <pc:sldMk cId="741489701" sldId="264"/>
            <ac:spMk id="13" creationId="{AB1127F2-3AE0-A166-1322-9C4878A69911}"/>
          </ac:spMkLst>
        </pc:spChg>
        <pc:spChg chg="mod">
          <ac:chgData name="Sarah Sain" userId="2b1378c3-c666-4da3-bb55-b3b37cb3d7aa" providerId="ADAL" clId="{4E41A4BE-718A-45DE-87E8-7ED48AB803E3}" dt="2026-04-10T19:19:12.700" v="6953" actId="1036"/>
          <ac:spMkLst>
            <pc:docMk/>
            <pc:sldMk cId="741489701" sldId="264"/>
            <ac:spMk id="14" creationId="{96C5545B-14C4-7E6F-8511-9142ACF90E4D}"/>
          </ac:spMkLst>
        </pc:spChg>
        <pc:spChg chg="mod">
          <ac:chgData name="Sarah Sain" userId="2b1378c3-c666-4da3-bb55-b3b37cb3d7aa" providerId="ADAL" clId="{4E41A4BE-718A-45DE-87E8-7ED48AB803E3}" dt="2026-04-10T19:19:12.700" v="6953" actId="1036"/>
          <ac:spMkLst>
            <pc:docMk/>
            <pc:sldMk cId="741489701" sldId="264"/>
            <ac:spMk id="15" creationId="{F481223D-DE40-1D7A-D747-0F27AC2C9A2A}"/>
          </ac:spMkLst>
        </pc:spChg>
        <pc:spChg chg="mod">
          <ac:chgData name="Sarah Sain" userId="2b1378c3-c666-4da3-bb55-b3b37cb3d7aa" providerId="ADAL" clId="{4E41A4BE-718A-45DE-87E8-7ED48AB803E3}" dt="2026-04-10T19:19:12.700" v="6953" actId="1036"/>
          <ac:spMkLst>
            <pc:docMk/>
            <pc:sldMk cId="741489701" sldId="264"/>
            <ac:spMk id="16" creationId="{C34906E9-32CF-8503-6657-DA0AE3B33DF3}"/>
          </ac:spMkLst>
        </pc:spChg>
        <pc:spChg chg="mod">
          <ac:chgData name="Sarah Sain" userId="2b1378c3-c666-4da3-bb55-b3b37cb3d7aa" providerId="ADAL" clId="{4E41A4BE-718A-45DE-87E8-7ED48AB803E3}" dt="2026-04-10T19:19:07.225" v="6952" actId="1036"/>
          <ac:spMkLst>
            <pc:docMk/>
            <pc:sldMk cId="741489701" sldId="264"/>
            <ac:spMk id="17" creationId="{797B11F1-0B63-1AE3-AB4A-2AF4D5296155}"/>
          </ac:spMkLst>
        </pc:spChg>
        <pc:grpChg chg="mod">
          <ac:chgData name="Sarah Sain" userId="2b1378c3-c666-4da3-bb55-b3b37cb3d7aa" providerId="ADAL" clId="{4E41A4BE-718A-45DE-87E8-7ED48AB803E3}" dt="2026-04-10T19:09:24.905" v="5445" actId="14100"/>
          <ac:grpSpMkLst>
            <pc:docMk/>
            <pc:sldMk cId="741489701" sldId="264"/>
            <ac:grpSpMk id="2" creationId="{6B0E375F-A42B-713E-BB16-5A364D80D524}"/>
          </ac:grpSpMkLst>
        </pc:grpChg>
        <pc:picChg chg="add del">
          <ac:chgData name="Sarah Sain" userId="2b1378c3-c666-4da3-bb55-b3b37cb3d7aa" providerId="ADAL" clId="{4E41A4BE-718A-45DE-87E8-7ED48AB803E3}" dt="2026-04-10T19:17:21.517" v="6928" actId="478"/>
          <ac:picMkLst>
            <pc:docMk/>
            <pc:sldMk cId="741489701" sldId="264"/>
            <ac:picMk id="7" creationId="{8D07F17B-4CB8-91C7-4BA9-5CB8E462F543}"/>
          </ac:picMkLst>
        </pc:picChg>
        <pc:picChg chg="add del">
          <ac:chgData name="Sarah Sain" userId="2b1378c3-c666-4da3-bb55-b3b37cb3d7aa" providerId="ADAL" clId="{4E41A4BE-718A-45DE-87E8-7ED48AB803E3}" dt="2026-04-10T19:17:45.242" v="6932" actId="478"/>
          <ac:picMkLst>
            <pc:docMk/>
            <pc:sldMk cId="741489701" sldId="264"/>
            <ac:picMk id="18" creationId="{1BC23D49-6750-8D60-D14E-69A73F8D81A8}"/>
          </ac:picMkLst>
        </pc:picChg>
      </pc:sldChg>
      <pc:sldChg chg="add del ord">
        <pc:chgData name="Sarah Sain" userId="2b1378c3-c666-4da3-bb55-b3b37cb3d7aa" providerId="ADAL" clId="{4E41A4BE-718A-45DE-87E8-7ED48AB803E3}" dt="2026-04-10T19:08:39.847" v="5437" actId="2696"/>
        <pc:sldMkLst>
          <pc:docMk/>
          <pc:sldMk cId="1134361867" sldId="26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C02181-574F-42DA-AF8A-A7FA507D43A3}" type="datetimeFigureOut">
              <a:rPr lang="en-US" smtClean="0"/>
              <a:t>4/10/2026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9F7514-AE21-4F9C-9EFB-FEECC208986A}" type="slidenum">
              <a:rPr lang="en-US" smtClean="0"/>
              <a:t>‹#›</a:t>
            </a:fld>
            <a:endParaRPr lang="en-US"/>
          </a:p>
        </p:txBody>
      </p:sp>
    </p:spTree>
    <p:extLst>
      <p:ext uri="{BB962C8B-B14F-4D97-AF65-F5344CB8AC3E}">
        <p14:creationId xmlns:p14="http://schemas.microsoft.com/office/powerpoint/2010/main" val="4108546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9F7514-AE21-4F9C-9EFB-FEECC208986A}" type="slidenum">
              <a:rPr lang="en-US" smtClean="0"/>
              <a:t>4</a:t>
            </a:fld>
            <a:endParaRPr lang="en-US"/>
          </a:p>
        </p:txBody>
      </p:sp>
    </p:spTree>
    <p:extLst>
      <p:ext uri="{BB962C8B-B14F-4D97-AF65-F5344CB8AC3E}">
        <p14:creationId xmlns:p14="http://schemas.microsoft.com/office/powerpoint/2010/main" val="2265386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9F7514-AE21-4F9C-9EFB-FEECC208986A}" type="slidenum">
              <a:rPr lang="en-US" smtClean="0"/>
              <a:t>6</a:t>
            </a:fld>
            <a:endParaRPr lang="en-US"/>
          </a:p>
        </p:txBody>
      </p:sp>
    </p:spTree>
    <p:extLst>
      <p:ext uri="{BB962C8B-B14F-4D97-AF65-F5344CB8AC3E}">
        <p14:creationId xmlns:p14="http://schemas.microsoft.com/office/powerpoint/2010/main" val="3190532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4/10/2026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7.emf"/><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2.emf"/><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DECED"/>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8278049"/>
            <a:chOff x="0" y="0"/>
            <a:chExt cx="4816593" cy="2180227"/>
          </a:xfrm>
        </p:grpSpPr>
        <p:sp>
          <p:nvSpPr>
            <p:cNvPr id="3" name="Freeform 3"/>
            <p:cNvSpPr/>
            <p:nvPr/>
          </p:nvSpPr>
          <p:spPr>
            <a:xfrm>
              <a:off x="0" y="0"/>
              <a:ext cx="4816592" cy="2180227"/>
            </a:xfrm>
            <a:custGeom>
              <a:avLst/>
              <a:gdLst/>
              <a:ahLst/>
              <a:cxnLst/>
              <a:rect l="l" t="t" r="r" b="b"/>
              <a:pathLst>
                <a:path w="4816592" h="2180227">
                  <a:moveTo>
                    <a:pt x="0" y="0"/>
                  </a:moveTo>
                  <a:lnTo>
                    <a:pt x="4816592" y="0"/>
                  </a:lnTo>
                  <a:lnTo>
                    <a:pt x="4816592" y="2180227"/>
                  </a:lnTo>
                  <a:lnTo>
                    <a:pt x="0" y="2180227"/>
                  </a:lnTo>
                  <a:close/>
                </a:path>
              </a:pathLst>
            </a:custGeom>
            <a:solidFill>
              <a:srgbClr val="B0BC22"/>
            </a:solidFill>
          </p:spPr>
          <p:txBody>
            <a:bodyPr/>
            <a:lstStyle/>
            <a:p>
              <a:endParaRPr lang="en-US" dirty="0"/>
            </a:p>
          </p:txBody>
        </p:sp>
        <p:sp>
          <p:nvSpPr>
            <p:cNvPr id="4" name="TextBox 4"/>
            <p:cNvSpPr txBox="1"/>
            <p:nvPr/>
          </p:nvSpPr>
          <p:spPr>
            <a:xfrm>
              <a:off x="0" y="-47625"/>
              <a:ext cx="4816593" cy="2227852"/>
            </a:xfrm>
            <a:prstGeom prst="rect">
              <a:avLst/>
            </a:prstGeom>
          </p:spPr>
          <p:txBody>
            <a:bodyPr lIns="50800" tIns="50800" rIns="50800" bIns="50800" rtlCol="0" anchor="ctr"/>
            <a:lstStyle/>
            <a:p>
              <a:pPr algn="ctr">
                <a:lnSpc>
                  <a:spcPts val="3359"/>
                </a:lnSpc>
              </a:pPr>
              <a:endParaRPr/>
            </a:p>
          </p:txBody>
        </p:sp>
      </p:grpSp>
      <p:sp>
        <p:nvSpPr>
          <p:cNvPr id="5" name="Freeform 5"/>
          <p:cNvSpPr/>
          <p:nvPr/>
        </p:nvSpPr>
        <p:spPr>
          <a:xfrm>
            <a:off x="13450158" y="8583752"/>
            <a:ext cx="3809142" cy="1240510"/>
          </a:xfrm>
          <a:custGeom>
            <a:avLst/>
            <a:gdLst/>
            <a:ahLst/>
            <a:cxnLst/>
            <a:rect l="l" t="t" r="r" b="b"/>
            <a:pathLst>
              <a:path w="3809142" h="1240510">
                <a:moveTo>
                  <a:pt x="0" y="0"/>
                </a:moveTo>
                <a:lnTo>
                  <a:pt x="3809142" y="0"/>
                </a:lnTo>
                <a:lnTo>
                  <a:pt x="3809142" y="1240511"/>
                </a:lnTo>
                <a:lnTo>
                  <a:pt x="0" y="1240511"/>
                </a:lnTo>
                <a:lnTo>
                  <a:pt x="0" y="0"/>
                </a:lnTo>
                <a:close/>
              </a:path>
            </a:pathLst>
          </a:custGeom>
          <a:blipFill>
            <a:blip r:embed="rId2"/>
            <a:stretch>
              <a:fillRect/>
            </a:stretch>
          </a:blipFill>
        </p:spPr>
        <p:txBody>
          <a:bodyPr/>
          <a:lstStyle/>
          <a:p>
            <a:endParaRPr lang="en-US"/>
          </a:p>
        </p:txBody>
      </p:sp>
      <p:sp>
        <p:nvSpPr>
          <p:cNvPr id="6" name="TextBox 6"/>
          <p:cNvSpPr txBox="1"/>
          <p:nvPr/>
        </p:nvSpPr>
        <p:spPr>
          <a:xfrm>
            <a:off x="1028700" y="1002783"/>
            <a:ext cx="16230600" cy="2846933"/>
          </a:xfrm>
          <a:prstGeom prst="rect">
            <a:avLst/>
          </a:prstGeom>
        </p:spPr>
        <p:txBody>
          <a:bodyPr lIns="0" tIns="0" rIns="0" bIns="0" rtlCol="0" anchor="t">
            <a:spAutoFit/>
          </a:bodyPr>
          <a:lstStyle/>
          <a:p>
            <a:pPr algn="l">
              <a:lnSpc>
                <a:spcPts val="11108"/>
              </a:lnSpc>
            </a:pPr>
            <a:r>
              <a:rPr lang="en-US" sz="10000" b="1" spc="-343" dirty="0">
                <a:solidFill>
                  <a:srgbClr val="222222"/>
                </a:solidFill>
                <a:latin typeface="Gotham Bold"/>
                <a:ea typeface="Gotham Bold"/>
                <a:cs typeface="Gotham Bold"/>
                <a:sym typeface="Gotham Bold"/>
              </a:rPr>
              <a:t>RADIO COMMUNICATIONS</a:t>
            </a:r>
          </a:p>
        </p:txBody>
      </p:sp>
      <p:sp>
        <p:nvSpPr>
          <p:cNvPr id="7" name="TextBox 7"/>
          <p:cNvSpPr txBox="1"/>
          <p:nvPr/>
        </p:nvSpPr>
        <p:spPr>
          <a:xfrm>
            <a:off x="1028700" y="8821102"/>
            <a:ext cx="12230100" cy="371897"/>
          </a:xfrm>
          <a:prstGeom prst="rect">
            <a:avLst/>
          </a:prstGeom>
        </p:spPr>
        <p:txBody>
          <a:bodyPr wrap="square" lIns="0" tIns="0" rIns="0" bIns="0" rtlCol="0" anchor="t">
            <a:spAutoFit/>
          </a:bodyPr>
          <a:lstStyle/>
          <a:p>
            <a:pPr algn="l">
              <a:lnSpc>
                <a:spcPts val="2940"/>
              </a:lnSpc>
              <a:spcBef>
                <a:spcPct val="0"/>
              </a:spcBef>
            </a:pPr>
            <a:r>
              <a:rPr lang="en-US" sz="2800" dirty="0">
                <a:solidFill>
                  <a:srgbClr val="222222"/>
                </a:solidFill>
                <a:latin typeface="Gotham Book" pitchFamily="50" charset="0"/>
                <a:ea typeface="Gotham"/>
                <a:cs typeface="Gotham Book" pitchFamily="50" charset="0"/>
                <a:sym typeface="Gotham"/>
              </a:rPr>
              <a:t>AN INTRODUCTION TO THE ELECTROMAGNETIC SPECTRUM</a:t>
            </a:r>
          </a:p>
        </p:txBody>
      </p:sp>
      <p:sp>
        <p:nvSpPr>
          <p:cNvPr id="8" name="TextBox 7">
            <a:extLst>
              <a:ext uri="{FF2B5EF4-FFF2-40B4-BE49-F238E27FC236}">
                <a16:creationId xmlns:a16="http://schemas.microsoft.com/office/drawing/2014/main" id="{D47657D8-CF76-8638-19E1-FC3BFA722D87}"/>
              </a:ext>
            </a:extLst>
          </p:cNvPr>
          <p:cNvSpPr txBox="1"/>
          <p:nvPr/>
        </p:nvSpPr>
        <p:spPr>
          <a:xfrm>
            <a:off x="1028700" y="548515"/>
            <a:ext cx="5199004" cy="329577"/>
          </a:xfrm>
          <a:prstGeom prst="rect">
            <a:avLst/>
          </a:prstGeom>
        </p:spPr>
        <p:txBody>
          <a:bodyPr lIns="0" tIns="0" rIns="0" bIns="0" rtlCol="0" anchor="t">
            <a:spAutoFit/>
          </a:bodyPr>
          <a:lstStyle/>
          <a:p>
            <a:pPr algn="l">
              <a:lnSpc>
                <a:spcPts val="2940"/>
              </a:lnSpc>
              <a:spcBef>
                <a:spcPct val="0"/>
              </a:spcBef>
            </a:pPr>
            <a:r>
              <a:rPr lang="en-US" sz="2100" dirty="0">
                <a:solidFill>
                  <a:srgbClr val="222222"/>
                </a:solidFill>
                <a:latin typeface="Gotham Bold" panose="02000803030000020004" pitchFamily="2" charset="0"/>
                <a:ea typeface="Gotham"/>
                <a:cs typeface="Gotham Book" pitchFamily="50" charset="0"/>
                <a:sym typeface="Gotham"/>
              </a:rPr>
              <a:t>LESSON 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DECED"/>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4385081"/>
            <a:chOff x="0" y="0"/>
            <a:chExt cx="4816593" cy="1154918"/>
          </a:xfrm>
        </p:grpSpPr>
        <p:sp>
          <p:nvSpPr>
            <p:cNvPr id="3" name="Freeform 3"/>
            <p:cNvSpPr/>
            <p:nvPr/>
          </p:nvSpPr>
          <p:spPr>
            <a:xfrm>
              <a:off x="0" y="0"/>
              <a:ext cx="4816592" cy="1154918"/>
            </a:xfrm>
            <a:custGeom>
              <a:avLst/>
              <a:gdLst/>
              <a:ahLst/>
              <a:cxnLst/>
              <a:rect l="l" t="t" r="r" b="b"/>
              <a:pathLst>
                <a:path w="4816592" h="1154918">
                  <a:moveTo>
                    <a:pt x="0" y="0"/>
                  </a:moveTo>
                  <a:lnTo>
                    <a:pt x="4816592" y="0"/>
                  </a:lnTo>
                  <a:lnTo>
                    <a:pt x="4816592" y="1154918"/>
                  </a:lnTo>
                  <a:lnTo>
                    <a:pt x="0" y="1154918"/>
                  </a:lnTo>
                  <a:close/>
                </a:path>
              </a:pathLst>
            </a:custGeom>
            <a:solidFill>
              <a:srgbClr val="B0BC22"/>
            </a:solidFill>
          </p:spPr>
          <p:txBody>
            <a:bodyPr/>
            <a:lstStyle/>
            <a:p>
              <a:endParaRPr lang="en-US"/>
            </a:p>
          </p:txBody>
        </p:sp>
        <p:sp>
          <p:nvSpPr>
            <p:cNvPr id="4" name="TextBox 4"/>
            <p:cNvSpPr txBox="1"/>
            <p:nvPr/>
          </p:nvSpPr>
          <p:spPr>
            <a:xfrm>
              <a:off x="0" y="-47625"/>
              <a:ext cx="4816593" cy="1202543"/>
            </a:xfrm>
            <a:prstGeom prst="rect">
              <a:avLst/>
            </a:prstGeom>
          </p:spPr>
          <p:txBody>
            <a:bodyPr lIns="50800" tIns="50800" rIns="50800" bIns="50800" rtlCol="0" anchor="ctr"/>
            <a:lstStyle/>
            <a:p>
              <a:pPr algn="ctr">
                <a:lnSpc>
                  <a:spcPts val="3359"/>
                </a:lnSpc>
              </a:pPr>
              <a:endParaRPr/>
            </a:p>
          </p:txBody>
        </p:sp>
      </p:grpSp>
      <p:sp>
        <p:nvSpPr>
          <p:cNvPr id="7" name="TextBox 7"/>
          <p:cNvSpPr txBox="1"/>
          <p:nvPr/>
        </p:nvSpPr>
        <p:spPr>
          <a:xfrm>
            <a:off x="1923034" y="5350829"/>
            <a:ext cx="5412776" cy="469359"/>
          </a:xfrm>
          <a:prstGeom prst="rect">
            <a:avLst/>
          </a:prstGeom>
        </p:spPr>
        <p:txBody>
          <a:bodyPr lIns="0" tIns="0" rIns="0" bIns="0" rtlCol="0" anchor="t">
            <a:spAutoFit/>
          </a:bodyPr>
          <a:lstStyle/>
          <a:p>
            <a:pPr marL="0" lvl="0" indent="0" algn="ctr">
              <a:lnSpc>
                <a:spcPts val="4199"/>
              </a:lnSpc>
              <a:spcBef>
                <a:spcPct val="0"/>
              </a:spcBef>
            </a:pPr>
            <a:r>
              <a:rPr lang="en-US" sz="2800" dirty="0">
                <a:solidFill>
                  <a:srgbClr val="B0BC22"/>
                </a:solidFill>
                <a:latin typeface="Gotham Medium" panose="02000604030000020004" pitchFamily="50" charset="0"/>
                <a:ea typeface="Gotham"/>
                <a:cs typeface="Gotham Book" pitchFamily="50" charset="0"/>
                <a:sym typeface="Gotham"/>
              </a:rPr>
              <a:t>TIMELINE</a:t>
            </a:r>
          </a:p>
        </p:txBody>
      </p:sp>
      <p:sp>
        <p:nvSpPr>
          <p:cNvPr id="8" name="TextBox 8"/>
          <p:cNvSpPr txBox="1"/>
          <p:nvPr/>
        </p:nvSpPr>
        <p:spPr>
          <a:xfrm>
            <a:off x="10668000" y="5350829"/>
            <a:ext cx="5412776" cy="469359"/>
          </a:xfrm>
          <a:prstGeom prst="rect">
            <a:avLst/>
          </a:prstGeom>
        </p:spPr>
        <p:txBody>
          <a:bodyPr lIns="0" tIns="0" rIns="0" bIns="0" rtlCol="0" anchor="t">
            <a:spAutoFit/>
          </a:bodyPr>
          <a:lstStyle/>
          <a:p>
            <a:pPr marL="0" lvl="0" indent="0" algn="ctr">
              <a:lnSpc>
                <a:spcPts val="4199"/>
              </a:lnSpc>
              <a:spcBef>
                <a:spcPct val="0"/>
              </a:spcBef>
            </a:pPr>
            <a:r>
              <a:rPr lang="en-US" sz="2800" dirty="0">
                <a:solidFill>
                  <a:srgbClr val="B0BC22"/>
                </a:solidFill>
                <a:latin typeface="Gotham Medium" panose="02000604030000020004" pitchFamily="50" charset="0"/>
                <a:ea typeface="Gotham"/>
                <a:cs typeface="Gotham Book" pitchFamily="50" charset="0"/>
                <a:sym typeface="Gotham"/>
              </a:rPr>
              <a:t>RADIO COMMUNICATIONS</a:t>
            </a:r>
          </a:p>
        </p:txBody>
      </p:sp>
      <p:sp>
        <p:nvSpPr>
          <p:cNvPr id="9" name="TextBox 9"/>
          <p:cNvSpPr txBox="1"/>
          <p:nvPr/>
        </p:nvSpPr>
        <p:spPr>
          <a:xfrm>
            <a:off x="1880341" y="5901920"/>
            <a:ext cx="6372564" cy="3385542"/>
          </a:xfrm>
          <a:prstGeom prst="rect">
            <a:avLst/>
          </a:prstGeom>
        </p:spPr>
        <p:txBody>
          <a:bodyPr wrap="square" lIns="0" tIns="0" rIns="0" bIns="0" rtlCol="0" anchor="t">
            <a:spAutoFit/>
          </a:bodyPr>
          <a:lstStyle/>
          <a:p>
            <a:pPr marL="342900" lvl="0" indent="-342900">
              <a:spcBef>
                <a:spcPct val="0"/>
              </a:spcBef>
              <a:buFont typeface="Arial" panose="020B0604020202020204" pitchFamily="34" charset="0"/>
              <a:buChar char="•"/>
            </a:pPr>
            <a:r>
              <a:rPr lang="en-US" sz="2000" dirty="0">
                <a:solidFill>
                  <a:srgbClr val="222222"/>
                </a:solidFill>
                <a:latin typeface="Gotham Book" panose="02000604040000020004" pitchFamily="50" charset="0"/>
                <a:ea typeface="Gotham Condensed"/>
                <a:cs typeface="Gotham Condensed"/>
                <a:sym typeface="Gotham Condensed"/>
              </a:rPr>
              <a:t>1864: James Clerk Maxwell describes radio wave mathematically</a:t>
            </a:r>
          </a:p>
          <a:p>
            <a:pPr marL="342900" lvl="0" indent="-342900">
              <a:spcBef>
                <a:spcPct val="0"/>
              </a:spcBef>
              <a:buFont typeface="Arial" panose="020B0604020202020204" pitchFamily="34" charset="0"/>
              <a:buChar char="•"/>
            </a:pPr>
            <a:r>
              <a:rPr lang="en-US" sz="2000" dirty="0">
                <a:solidFill>
                  <a:srgbClr val="222222"/>
                </a:solidFill>
                <a:latin typeface="Gotham Book" panose="02000604040000020004" pitchFamily="50" charset="0"/>
                <a:ea typeface="Gotham Condensed"/>
                <a:cs typeface="Gotham Condensed"/>
                <a:sym typeface="Gotham Condensed"/>
              </a:rPr>
              <a:t>1888: Heinrich Hertz generates radio waves</a:t>
            </a:r>
          </a:p>
          <a:p>
            <a:pPr marL="342900" lvl="0" indent="-342900">
              <a:spcBef>
                <a:spcPct val="0"/>
              </a:spcBef>
              <a:buFont typeface="Arial" panose="020B0604020202020204" pitchFamily="34" charset="0"/>
              <a:buChar char="•"/>
            </a:pPr>
            <a:r>
              <a:rPr lang="en-US" sz="2000" dirty="0">
                <a:solidFill>
                  <a:srgbClr val="222222"/>
                </a:solidFill>
                <a:latin typeface="Gotham Book" panose="02000604040000020004" pitchFamily="50" charset="0"/>
                <a:ea typeface="Gotham Condensed"/>
                <a:cs typeface="Gotham Condensed"/>
                <a:sym typeface="Gotham Condensed"/>
              </a:rPr>
              <a:t>1890: Detection of radio waves</a:t>
            </a:r>
          </a:p>
          <a:p>
            <a:pPr marL="342900" lvl="0" indent="-342900">
              <a:spcBef>
                <a:spcPct val="0"/>
              </a:spcBef>
              <a:buFont typeface="Arial" panose="020B0604020202020204" pitchFamily="34" charset="0"/>
              <a:buChar char="•"/>
            </a:pPr>
            <a:r>
              <a:rPr lang="en-US" sz="2000" dirty="0">
                <a:solidFill>
                  <a:srgbClr val="222222"/>
                </a:solidFill>
                <a:latin typeface="Gotham Book" panose="02000604040000020004" pitchFamily="50" charset="0"/>
                <a:ea typeface="Gotham Condensed"/>
                <a:cs typeface="Gotham Condensed"/>
                <a:sym typeface="Gotham Condensed"/>
              </a:rPr>
              <a:t>1896: Guglielmo Marconi makes the first radio transmission</a:t>
            </a:r>
          </a:p>
          <a:p>
            <a:pPr marL="342900" lvl="0" indent="-342900">
              <a:spcBef>
                <a:spcPct val="0"/>
              </a:spcBef>
              <a:buFont typeface="Arial" panose="020B0604020202020204" pitchFamily="34" charset="0"/>
              <a:buChar char="•"/>
            </a:pPr>
            <a:r>
              <a:rPr lang="en-US" sz="2000" dirty="0">
                <a:solidFill>
                  <a:srgbClr val="222222"/>
                </a:solidFill>
                <a:latin typeface="Gotham Book" panose="02000604040000020004" pitchFamily="50" charset="0"/>
                <a:ea typeface="Gotham Condensed"/>
                <a:cs typeface="Gotham Condensed"/>
                <a:sym typeface="Gotham Condensed"/>
              </a:rPr>
              <a:t>1915: Vacuum tubes are invented</a:t>
            </a:r>
          </a:p>
          <a:p>
            <a:pPr marL="342900" lvl="0" indent="-342900">
              <a:spcBef>
                <a:spcPct val="0"/>
              </a:spcBef>
              <a:buFont typeface="Arial" panose="020B0604020202020204" pitchFamily="34" charset="0"/>
              <a:buChar char="•"/>
            </a:pPr>
            <a:r>
              <a:rPr lang="en-US" sz="2000" dirty="0">
                <a:solidFill>
                  <a:srgbClr val="222222"/>
                </a:solidFill>
                <a:latin typeface="Gotham Book" panose="02000604040000020004" pitchFamily="50" charset="0"/>
                <a:ea typeface="Gotham Condensed"/>
                <a:cs typeface="Gotham Condensed"/>
                <a:sym typeface="Gotham Condensed"/>
              </a:rPr>
              <a:t>1948: Transistor unveiled and patented</a:t>
            </a:r>
          </a:p>
          <a:p>
            <a:pPr marL="342900" lvl="0" indent="-342900">
              <a:spcBef>
                <a:spcPct val="0"/>
              </a:spcBef>
              <a:buFont typeface="Arial" panose="020B0604020202020204" pitchFamily="34" charset="0"/>
              <a:buChar char="•"/>
            </a:pPr>
            <a:r>
              <a:rPr lang="en-US" sz="2000" dirty="0">
                <a:solidFill>
                  <a:srgbClr val="222222"/>
                </a:solidFill>
                <a:latin typeface="Gotham Book" panose="02000604040000020004" pitchFamily="50" charset="0"/>
                <a:ea typeface="Gotham Condensed"/>
                <a:cs typeface="Gotham Condensed"/>
                <a:sym typeface="Gotham Condensed"/>
              </a:rPr>
              <a:t>1960: First US communication satellite launched</a:t>
            </a:r>
          </a:p>
          <a:p>
            <a:pPr marL="342900" lvl="0" indent="-342900">
              <a:spcBef>
                <a:spcPct val="0"/>
              </a:spcBef>
              <a:buFont typeface="Arial" panose="020B0604020202020204" pitchFamily="34" charset="0"/>
              <a:buChar char="•"/>
            </a:pPr>
            <a:r>
              <a:rPr lang="en-US" sz="2000" dirty="0">
                <a:solidFill>
                  <a:srgbClr val="222222"/>
                </a:solidFill>
                <a:latin typeface="Gotham Book" panose="02000604040000020004" pitchFamily="50" charset="0"/>
                <a:ea typeface="Gotham Condensed"/>
                <a:cs typeface="Gotham Condensed"/>
                <a:sym typeface="Gotham Condensed"/>
              </a:rPr>
              <a:t>1981: Cellular technology deployed</a:t>
            </a:r>
          </a:p>
        </p:txBody>
      </p:sp>
      <p:sp>
        <p:nvSpPr>
          <p:cNvPr id="10" name="TextBox 10"/>
          <p:cNvSpPr txBox="1"/>
          <p:nvPr/>
        </p:nvSpPr>
        <p:spPr>
          <a:xfrm>
            <a:off x="10401299" y="5905500"/>
            <a:ext cx="6172200" cy="3077766"/>
          </a:xfrm>
          <a:prstGeom prst="rect">
            <a:avLst/>
          </a:prstGeom>
        </p:spPr>
        <p:txBody>
          <a:bodyPr wrap="square" lIns="0" tIns="0" rIns="0" bIns="0" rtlCol="0" anchor="t">
            <a:spAutoFit/>
          </a:bodyPr>
          <a:lstStyle/>
          <a:p>
            <a:pPr marL="0" lvl="0" indent="0">
              <a:spcBef>
                <a:spcPct val="0"/>
              </a:spcBef>
            </a:pPr>
            <a:r>
              <a:rPr lang="en-US" sz="2000" dirty="0">
                <a:solidFill>
                  <a:srgbClr val="222222"/>
                </a:solidFill>
                <a:latin typeface="Gotham Book" panose="02000604040000020004" pitchFamily="50" charset="0"/>
                <a:ea typeface="Gotham Condensed"/>
                <a:cs typeface="Gotham Condensed"/>
                <a:sym typeface="Gotham Condensed"/>
              </a:rPr>
              <a:t>Radio, or radio communication, means any transmission and reception of signals, sounds, or intelligence of any nature by means of electromagnetic waves propagated in space. Examples of radio communication systems:</a:t>
            </a:r>
          </a:p>
          <a:p>
            <a:pPr marL="342900" lvl="0" indent="-342900">
              <a:spcBef>
                <a:spcPct val="0"/>
              </a:spcBef>
              <a:buFont typeface="Arial" panose="020B0604020202020204" pitchFamily="34" charset="0"/>
              <a:buChar char="•"/>
            </a:pPr>
            <a:r>
              <a:rPr lang="en-US" sz="2000" dirty="0">
                <a:solidFill>
                  <a:srgbClr val="222222"/>
                </a:solidFill>
                <a:latin typeface="Gotham Book" panose="02000604040000020004" pitchFamily="50" charset="0"/>
                <a:ea typeface="Gotham Condensed"/>
                <a:cs typeface="Gotham Condensed"/>
                <a:sym typeface="Gotham Condensed"/>
              </a:rPr>
              <a:t>Radio broadcasting</a:t>
            </a:r>
          </a:p>
          <a:p>
            <a:pPr marL="342900" lvl="0" indent="-342900">
              <a:spcBef>
                <a:spcPct val="0"/>
              </a:spcBef>
              <a:buFont typeface="Arial" panose="020B0604020202020204" pitchFamily="34" charset="0"/>
              <a:buChar char="•"/>
            </a:pPr>
            <a:r>
              <a:rPr lang="en-US" sz="2000" dirty="0">
                <a:solidFill>
                  <a:srgbClr val="222222"/>
                </a:solidFill>
                <a:latin typeface="Gotham Book" panose="02000604040000020004" pitchFamily="50" charset="0"/>
                <a:ea typeface="Gotham Condensed"/>
                <a:cs typeface="Gotham Condensed"/>
                <a:sym typeface="Gotham Condensed"/>
              </a:rPr>
              <a:t>TV broadcasting</a:t>
            </a:r>
          </a:p>
          <a:p>
            <a:pPr marL="342900" lvl="0" indent="-342900">
              <a:spcBef>
                <a:spcPct val="0"/>
              </a:spcBef>
              <a:buFont typeface="Arial" panose="020B0604020202020204" pitchFamily="34" charset="0"/>
              <a:buChar char="•"/>
            </a:pPr>
            <a:r>
              <a:rPr lang="en-US" sz="2000" dirty="0">
                <a:solidFill>
                  <a:srgbClr val="222222"/>
                </a:solidFill>
                <a:latin typeface="Gotham Book" panose="02000604040000020004" pitchFamily="50" charset="0"/>
                <a:ea typeface="Gotham Condensed"/>
                <a:cs typeface="Gotham Condensed"/>
                <a:sym typeface="Gotham Condensed"/>
              </a:rPr>
              <a:t>Satellite communications</a:t>
            </a:r>
          </a:p>
          <a:p>
            <a:pPr marL="342900" lvl="0" indent="-342900">
              <a:spcBef>
                <a:spcPct val="0"/>
              </a:spcBef>
              <a:buFont typeface="Arial" panose="020B0604020202020204" pitchFamily="34" charset="0"/>
              <a:buChar char="•"/>
            </a:pPr>
            <a:r>
              <a:rPr lang="en-US" sz="2000" dirty="0">
                <a:solidFill>
                  <a:srgbClr val="222222"/>
                </a:solidFill>
                <a:latin typeface="Gotham Book" panose="02000604040000020004" pitchFamily="50" charset="0"/>
                <a:ea typeface="Gotham Condensed"/>
                <a:cs typeface="Gotham Condensed"/>
                <a:sym typeface="Gotham Condensed"/>
              </a:rPr>
              <a:t>Mobile cellular telephony</a:t>
            </a:r>
          </a:p>
          <a:p>
            <a:pPr marL="342900" lvl="0" indent="-342900">
              <a:spcBef>
                <a:spcPct val="0"/>
              </a:spcBef>
              <a:buFont typeface="Arial" panose="020B0604020202020204" pitchFamily="34" charset="0"/>
              <a:buChar char="•"/>
            </a:pPr>
            <a:r>
              <a:rPr lang="en-US" sz="2000" dirty="0">
                <a:solidFill>
                  <a:srgbClr val="222222"/>
                </a:solidFill>
                <a:latin typeface="Gotham Book" panose="02000604040000020004" pitchFamily="50" charset="0"/>
                <a:ea typeface="Gotham Condensed"/>
                <a:cs typeface="Gotham Condensed"/>
                <a:sym typeface="Gotham Condensed"/>
              </a:rPr>
              <a:t>Wireless local area network (LAN)</a:t>
            </a:r>
          </a:p>
        </p:txBody>
      </p:sp>
      <p:sp>
        <p:nvSpPr>
          <p:cNvPr id="12" name="Freeform 12"/>
          <p:cNvSpPr/>
          <p:nvPr/>
        </p:nvSpPr>
        <p:spPr>
          <a:xfrm>
            <a:off x="9961879" y="1765212"/>
            <a:ext cx="7051041" cy="3378287"/>
          </a:xfrm>
          <a:custGeom>
            <a:avLst/>
            <a:gdLst/>
            <a:ahLst/>
            <a:cxnLst/>
            <a:rect l="l" t="t" r="r" b="b"/>
            <a:pathLst>
              <a:path w="1150965" h="812800">
                <a:moveTo>
                  <a:pt x="0" y="0"/>
                </a:moveTo>
                <a:lnTo>
                  <a:pt x="1150965" y="0"/>
                </a:lnTo>
                <a:lnTo>
                  <a:pt x="1150965" y="812800"/>
                </a:lnTo>
                <a:lnTo>
                  <a:pt x="0" y="812800"/>
                </a:lnTo>
                <a:close/>
              </a:path>
            </a:pathLst>
          </a:custGeom>
          <a:blipFill>
            <a:blip r:embed="rId2"/>
            <a:stretch>
              <a:fillRect/>
            </a:stretch>
          </a:blipFill>
          <a:ln w="25400">
            <a:solidFill>
              <a:schemeClr val="tx1"/>
            </a:solidFill>
          </a:ln>
          <a:effectLst>
            <a:outerShdw blurRad="50800" dist="38100" dir="2700000" algn="tl" rotWithShape="0">
              <a:prstClr val="black">
                <a:alpha val="40000"/>
              </a:prstClr>
            </a:outerShdw>
          </a:effectLst>
        </p:spPr>
        <p:txBody>
          <a:bodyPr/>
          <a:lstStyle/>
          <a:p>
            <a:endParaRPr lang="en-US"/>
          </a:p>
        </p:txBody>
      </p:sp>
      <p:sp>
        <p:nvSpPr>
          <p:cNvPr id="13" name="TextBox 13"/>
          <p:cNvSpPr txBox="1"/>
          <p:nvPr/>
        </p:nvSpPr>
        <p:spPr>
          <a:xfrm>
            <a:off x="1028698" y="474210"/>
            <a:ext cx="16230600" cy="1013098"/>
          </a:xfrm>
          <a:prstGeom prst="rect">
            <a:avLst/>
          </a:prstGeom>
        </p:spPr>
        <p:txBody>
          <a:bodyPr lIns="0" tIns="0" rIns="0" bIns="0" rtlCol="0" anchor="t">
            <a:spAutoFit/>
          </a:bodyPr>
          <a:lstStyle/>
          <a:p>
            <a:pPr marL="0" lvl="0" indent="0" algn="ctr">
              <a:lnSpc>
                <a:spcPts val="7944"/>
              </a:lnSpc>
              <a:spcBef>
                <a:spcPct val="0"/>
              </a:spcBef>
            </a:pPr>
            <a:r>
              <a:rPr lang="en-US" sz="8000" b="1" spc="-245" dirty="0">
                <a:solidFill>
                  <a:srgbClr val="222222"/>
                </a:solidFill>
                <a:latin typeface="Gotham Bold"/>
                <a:ea typeface="Gotham Bold"/>
                <a:cs typeface="Gotham Bold"/>
                <a:sym typeface="Gotham Bold"/>
              </a:rPr>
              <a:t>THE HISTORY OF RADIO</a:t>
            </a:r>
          </a:p>
        </p:txBody>
      </p:sp>
      <p:sp>
        <p:nvSpPr>
          <p:cNvPr id="14" name="Freeform 6">
            <a:extLst>
              <a:ext uri="{FF2B5EF4-FFF2-40B4-BE49-F238E27FC236}">
                <a16:creationId xmlns:a16="http://schemas.microsoft.com/office/drawing/2014/main" id="{956D5F90-C6D3-83DB-506F-352D88913474}"/>
              </a:ext>
            </a:extLst>
          </p:cNvPr>
          <p:cNvSpPr/>
          <p:nvPr/>
        </p:nvSpPr>
        <p:spPr>
          <a:xfrm>
            <a:off x="2797436" y="1765213"/>
            <a:ext cx="4538374" cy="3378287"/>
          </a:xfrm>
          <a:custGeom>
            <a:avLst/>
            <a:gdLst/>
            <a:ahLst/>
            <a:cxnLst/>
            <a:rect l="l" t="t" r="r" b="b"/>
            <a:pathLst>
              <a:path w="812800" h="812800">
                <a:moveTo>
                  <a:pt x="0" y="0"/>
                </a:moveTo>
                <a:lnTo>
                  <a:pt x="812800" y="0"/>
                </a:lnTo>
                <a:lnTo>
                  <a:pt x="812800" y="812800"/>
                </a:lnTo>
                <a:lnTo>
                  <a:pt x="0" y="812800"/>
                </a:lnTo>
                <a:close/>
              </a:path>
            </a:pathLst>
          </a:custGeom>
          <a:blipFill>
            <a:blip r:embed="rId3"/>
            <a:stretch>
              <a:fillRect/>
            </a:stretch>
          </a:blipFill>
          <a:ln w="25400">
            <a:solidFill>
              <a:schemeClr val="tx1"/>
            </a:solidFill>
          </a:ln>
          <a:effectLst>
            <a:outerShdw blurRad="50800" dist="38100" dir="2700000" algn="tl" rotWithShape="0">
              <a:prstClr val="black">
                <a:alpha val="40000"/>
              </a:prstClr>
            </a:outerShdw>
          </a:effectLst>
        </p:spPr>
        <p:txBody>
          <a:bodyPr>
            <a:scene3d>
              <a:camera prst="orthographicFront"/>
              <a:lightRig rig="harsh" dir="t"/>
            </a:scene3d>
            <a:sp3d extrusionH="57150" prstMaterial="matte">
              <a:bevelT w="63500" h="12700" prst="angle"/>
              <a:contourClr>
                <a:schemeClr val="bg1">
                  <a:lumMod val="65000"/>
                </a:schemeClr>
              </a:contourClr>
            </a:sp3d>
          </a:bodyPr>
          <a:lstStyle/>
          <a:p>
            <a:endParaRPr lang="en-US" b="1" dirty="0">
              <a:ln/>
              <a:solidFill>
                <a:schemeClr val="accent3"/>
              </a:solidFill>
            </a:endParaRPr>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DECED"/>
        </a:solidFill>
        <a:effectLst/>
      </p:bgPr>
    </p:bg>
    <p:spTree>
      <p:nvGrpSpPr>
        <p:cNvPr id="1" name="">
          <a:extLst>
            <a:ext uri="{FF2B5EF4-FFF2-40B4-BE49-F238E27FC236}">
              <a16:creationId xmlns:a16="http://schemas.microsoft.com/office/drawing/2014/main" id="{B8FC5FD9-FE3B-218F-C0D3-48E9920D53B5}"/>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7239231-2094-FD06-9A89-3319A13FB62B}"/>
              </a:ext>
            </a:extLst>
          </p:cNvPr>
          <p:cNvGrpSpPr/>
          <p:nvPr/>
        </p:nvGrpSpPr>
        <p:grpSpPr>
          <a:xfrm>
            <a:off x="0" y="0"/>
            <a:ext cx="18288000" cy="4385081"/>
            <a:chOff x="0" y="0"/>
            <a:chExt cx="4816593" cy="1154918"/>
          </a:xfrm>
        </p:grpSpPr>
        <p:sp>
          <p:nvSpPr>
            <p:cNvPr id="3" name="Freeform 3">
              <a:extLst>
                <a:ext uri="{FF2B5EF4-FFF2-40B4-BE49-F238E27FC236}">
                  <a16:creationId xmlns:a16="http://schemas.microsoft.com/office/drawing/2014/main" id="{F3AF14F9-B5F4-A278-3DE0-342E4711F137}"/>
                </a:ext>
              </a:extLst>
            </p:cNvPr>
            <p:cNvSpPr/>
            <p:nvPr/>
          </p:nvSpPr>
          <p:spPr>
            <a:xfrm>
              <a:off x="0" y="0"/>
              <a:ext cx="4816592" cy="1154918"/>
            </a:xfrm>
            <a:custGeom>
              <a:avLst/>
              <a:gdLst/>
              <a:ahLst/>
              <a:cxnLst/>
              <a:rect l="l" t="t" r="r" b="b"/>
              <a:pathLst>
                <a:path w="4816592" h="1154918">
                  <a:moveTo>
                    <a:pt x="0" y="0"/>
                  </a:moveTo>
                  <a:lnTo>
                    <a:pt x="4816592" y="0"/>
                  </a:lnTo>
                  <a:lnTo>
                    <a:pt x="4816592" y="1154918"/>
                  </a:lnTo>
                  <a:lnTo>
                    <a:pt x="0" y="1154918"/>
                  </a:lnTo>
                  <a:close/>
                </a:path>
              </a:pathLst>
            </a:custGeom>
            <a:solidFill>
              <a:srgbClr val="B0BC22"/>
            </a:solidFill>
          </p:spPr>
          <p:txBody>
            <a:bodyPr/>
            <a:lstStyle/>
            <a:p>
              <a:endParaRPr lang="en-US"/>
            </a:p>
          </p:txBody>
        </p:sp>
        <p:sp>
          <p:nvSpPr>
            <p:cNvPr id="4" name="TextBox 4">
              <a:extLst>
                <a:ext uri="{FF2B5EF4-FFF2-40B4-BE49-F238E27FC236}">
                  <a16:creationId xmlns:a16="http://schemas.microsoft.com/office/drawing/2014/main" id="{EEB4548D-3A51-0C13-363F-2C5B91C1C08D}"/>
                </a:ext>
              </a:extLst>
            </p:cNvPr>
            <p:cNvSpPr txBox="1"/>
            <p:nvPr/>
          </p:nvSpPr>
          <p:spPr>
            <a:xfrm>
              <a:off x="0" y="-47625"/>
              <a:ext cx="4816593" cy="1202543"/>
            </a:xfrm>
            <a:prstGeom prst="rect">
              <a:avLst/>
            </a:prstGeom>
          </p:spPr>
          <p:txBody>
            <a:bodyPr lIns="50800" tIns="50800" rIns="50800" bIns="50800" rtlCol="0" anchor="ctr"/>
            <a:lstStyle/>
            <a:p>
              <a:pPr algn="ctr">
                <a:lnSpc>
                  <a:spcPts val="3359"/>
                </a:lnSpc>
              </a:pPr>
              <a:endParaRPr/>
            </a:p>
          </p:txBody>
        </p:sp>
      </p:grpSp>
      <p:sp>
        <p:nvSpPr>
          <p:cNvPr id="13" name="TextBox 13">
            <a:extLst>
              <a:ext uri="{FF2B5EF4-FFF2-40B4-BE49-F238E27FC236}">
                <a16:creationId xmlns:a16="http://schemas.microsoft.com/office/drawing/2014/main" id="{B773987D-BAE4-F38E-2DC7-33E4AF42D0D6}"/>
              </a:ext>
            </a:extLst>
          </p:cNvPr>
          <p:cNvSpPr txBox="1"/>
          <p:nvPr/>
        </p:nvSpPr>
        <p:spPr>
          <a:xfrm>
            <a:off x="1028698" y="474210"/>
            <a:ext cx="16230600" cy="1013098"/>
          </a:xfrm>
          <a:prstGeom prst="rect">
            <a:avLst/>
          </a:prstGeom>
        </p:spPr>
        <p:txBody>
          <a:bodyPr lIns="0" tIns="0" rIns="0" bIns="0" rtlCol="0" anchor="t">
            <a:spAutoFit/>
          </a:bodyPr>
          <a:lstStyle/>
          <a:p>
            <a:pPr marL="0" lvl="0" indent="0" algn="ctr">
              <a:lnSpc>
                <a:spcPts val="7944"/>
              </a:lnSpc>
              <a:spcBef>
                <a:spcPct val="0"/>
              </a:spcBef>
            </a:pPr>
            <a:r>
              <a:rPr lang="en-US" sz="8000" b="1" spc="-245" dirty="0">
                <a:solidFill>
                  <a:srgbClr val="222222"/>
                </a:solidFill>
                <a:latin typeface="Gotham Bold"/>
                <a:ea typeface="Gotham Bold"/>
                <a:cs typeface="Gotham Bold"/>
                <a:sym typeface="Gotham Bold"/>
              </a:rPr>
              <a:t>THE RADIO SPECTRUM</a:t>
            </a:r>
          </a:p>
        </p:txBody>
      </p:sp>
      <p:sp>
        <p:nvSpPr>
          <p:cNvPr id="5" name="Freeform 6">
            <a:extLst>
              <a:ext uri="{FF2B5EF4-FFF2-40B4-BE49-F238E27FC236}">
                <a16:creationId xmlns:a16="http://schemas.microsoft.com/office/drawing/2014/main" id="{1E7244BD-84F7-C2A0-97BB-6AC1359449CA}"/>
              </a:ext>
            </a:extLst>
          </p:cNvPr>
          <p:cNvSpPr/>
          <p:nvPr/>
        </p:nvSpPr>
        <p:spPr>
          <a:xfrm>
            <a:off x="5603555" y="1965621"/>
            <a:ext cx="7080886" cy="2026196"/>
          </a:xfrm>
          <a:custGeom>
            <a:avLst/>
            <a:gdLst/>
            <a:ahLst/>
            <a:cxnLst/>
            <a:rect l="l" t="t" r="r" b="b"/>
            <a:pathLst>
              <a:path w="812800" h="1048563">
                <a:moveTo>
                  <a:pt x="0" y="0"/>
                </a:moveTo>
                <a:lnTo>
                  <a:pt x="812800" y="0"/>
                </a:lnTo>
                <a:lnTo>
                  <a:pt x="812800" y="1048563"/>
                </a:lnTo>
                <a:lnTo>
                  <a:pt x="0" y="1048563"/>
                </a:lnTo>
                <a:close/>
              </a:path>
            </a:pathLst>
          </a:custGeom>
          <a:blipFill>
            <a:blip r:embed="rId2"/>
            <a:stretch>
              <a:fillRect/>
            </a:stretch>
          </a:blipFill>
          <a:ln w="25400">
            <a:solidFill>
              <a:schemeClr val="tx1"/>
            </a:solidFill>
          </a:ln>
          <a:effectLst>
            <a:outerShdw blurRad="50800" dist="38100" dir="2700000" algn="tl" rotWithShape="0">
              <a:prstClr val="black">
                <a:alpha val="40000"/>
              </a:prstClr>
            </a:outerShdw>
          </a:effectLst>
        </p:spPr>
        <p:txBody>
          <a:bodyPr/>
          <a:lstStyle/>
          <a:p>
            <a:endParaRPr lang="en-US"/>
          </a:p>
        </p:txBody>
      </p:sp>
      <p:graphicFrame>
        <p:nvGraphicFramePr>
          <p:cNvPr id="6" name="Table 5">
            <a:extLst>
              <a:ext uri="{FF2B5EF4-FFF2-40B4-BE49-F238E27FC236}">
                <a16:creationId xmlns:a16="http://schemas.microsoft.com/office/drawing/2014/main" id="{87432F2D-B5F6-2077-86F4-3FF06E07DC77}"/>
              </a:ext>
            </a:extLst>
          </p:cNvPr>
          <p:cNvGraphicFramePr>
            <a:graphicFrameLocks noGrp="1"/>
          </p:cNvGraphicFramePr>
          <p:nvPr>
            <p:extLst>
              <p:ext uri="{D42A27DB-BD31-4B8C-83A1-F6EECF244321}">
                <p14:modId xmlns:p14="http://schemas.microsoft.com/office/powerpoint/2010/main" val="2785123854"/>
              </p:ext>
            </p:extLst>
          </p:nvPr>
        </p:nvGraphicFramePr>
        <p:xfrm>
          <a:off x="2819400" y="4721884"/>
          <a:ext cx="13106403" cy="4815840"/>
        </p:xfrm>
        <a:graphic>
          <a:graphicData uri="http://schemas.openxmlformats.org/drawingml/2006/table">
            <a:tbl>
              <a:tblPr firstRow="1" bandRow="1">
                <a:tableStyleId>{2D5ABB26-0587-4C30-8999-92F81FD0307C}</a:tableStyleId>
              </a:tblPr>
              <a:tblGrid>
                <a:gridCol w="4368801">
                  <a:extLst>
                    <a:ext uri="{9D8B030D-6E8A-4147-A177-3AD203B41FA5}">
                      <a16:colId xmlns:a16="http://schemas.microsoft.com/office/drawing/2014/main" val="2437253259"/>
                    </a:ext>
                  </a:extLst>
                </a:gridCol>
                <a:gridCol w="4368801">
                  <a:extLst>
                    <a:ext uri="{9D8B030D-6E8A-4147-A177-3AD203B41FA5}">
                      <a16:colId xmlns:a16="http://schemas.microsoft.com/office/drawing/2014/main" val="2580387492"/>
                    </a:ext>
                  </a:extLst>
                </a:gridCol>
                <a:gridCol w="4368801">
                  <a:extLst>
                    <a:ext uri="{9D8B030D-6E8A-4147-A177-3AD203B41FA5}">
                      <a16:colId xmlns:a16="http://schemas.microsoft.com/office/drawing/2014/main" val="988935971"/>
                    </a:ext>
                  </a:extLst>
                </a:gridCol>
              </a:tblGrid>
              <a:tr h="370840">
                <a:tc>
                  <a:txBody>
                    <a:bodyPr/>
                    <a:lstStyle/>
                    <a:p>
                      <a:r>
                        <a:rPr lang="en-US" sz="2800" dirty="0">
                          <a:solidFill>
                            <a:srgbClr val="B0BC22"/>
                          </a:solidFill>
                          <a:latin typeface="Gotham Medium" panose="02000604030000020004" pitchFamily="50" charset="0"/>
                          <a:ea typeface="Gotham"/>
                          <a:cs typeface="Gotham Book" pitchFamily="50" charset="0"/>
                          <a:sym typeface="Gotham"/>
                        </a:rPr>
                        <a:t>Frequency</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dirty="0">
                          <a:solidFill>
                            <a:srgbClr val="B0BC22"/>
                          </a:solidFill>
                          <a:latin typeface="Gotham Medium" panose="02000604030000020004" pitchFamily="50" charset="0"/>
                          <a:ea typeface="Gotham"/>
                          <a:cs typeface="Gotham Book" pitchFamily="50" charset="0"/>
                          <a:sym typeface="Gotham"/>
                        </a:rPr>
                        <a:t>Range</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dirty="0">
                          <a:solidFill>
                            <a:srgbClr val="B0BC22"/>
                          </a:solidFill>
                          <a:latin typeface="Gotham Medium" panose="02000604030000020004" pitchFamily="50" charset="0"/>
                          <a:ea typeface="Gotham"/>
                          <a:cs typeface="Gotham Book" pitchFamily="50" charset="0"/>
                          <a:sym typeface="Gotham"/>
                        </a:rPr>
                        <a:t>Applications</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2206566"/>
                  </a:ext>
                </a:extLst>
              </a:tr>
              <a:tr h="370840">
                <a:tc>
                  <a:txBody>
                    <a:bodyPr/>
                    <a:lstStyle/>
                    <a:p>
                      <a:r>
                        <a:rPr lang="en-US" sz="2000" dirty="0">
                          <a:solidFill>
                            <a:srgbClr val="222222"/>
                          </a:solidFill>
                          <a:latin typeface="Gotham Book" pitchFamily="50" charset="0"/>
                          <a:sym typeface="Gotham Condensed"/>
                        </a:rPr>
                        <a:t>Low frequency</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solidFill>
                            <a:srgbClr val="222222"/>
                          </a:solidFill>
                          <a:latin typeface="Gotham Book" pitchFamily="50" charset="0"/>
                          <a:ea typeface="Gotham Condensed"/>
                          <a:cs typeface="Gotham Book" pitchFamily="50" charset="0"/>
                          <a:sym typeface="Gotham Condensed"/>
                        </a:rPr>
                        <a:t>30-300 kHz</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solidFill>
                            <a:srgbClr val="222222"/>
                          </a:solidFill>
                          <a:latin typeface="Gotham Book" pitchFamily="50" charset="0"/>
                          <a:sym typeface="Gotham Condensed"/>
                        </a:rPr>
                        <a:t>Navigation, time standards</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9221068"/>
                  </a:ext>
                </a:extLst>
              </a:tr>
              <a:tr h="370840">
                <a:tc>
                  <a:txBody>
                    <a:bodyPr/>
                    <a:lstStyle/>
                    <a:p>
                      <a:r>
                        <a:rPr lang="en-US" sz="2000" dirty="0">
                          <a:latin typeface="Gotham Book" pitchFamily="50" charset="0"/>
                          <a:cs typeface="Gotham Book" pitchFamily="50" charset="0"/>
                        </a:rPr>
                        <a:t>Medium frequency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latin typeface="Gotham Book" pitchFamily="50" charset="0"/>
                          <a:cs typeface="Gotham Book" pitchFamily="50" charset="0"/>
                        </a:rPr>
                        <a:t>300 kHz-3MHz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latin typeface="Gotham Book" pitchFamily="50" charset="0"/>
                          <a:cs typeface="Gotham Book" pitchFamily="50" charset="0"/>
                        </a:rPr>
                        <a:t>Marine/aircraft navigation, AM broadcast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9155068"/>
                  </a:ext>
                </a:extLst>
              </a:tr>
              <a:tr h="370840">
                <a:tc>
                  <a:txBody>
                    <a:bodyPr/>
                    <a:lstStyle/>
                    <a:p>
                      <a:r>
                        <a:rPr lang="en-US" sz="2000" dirty="0">
                          <a:latin typeface="Gotham Book" pitchFamily="50" charset="0"/>
                          <a:cs typeface="Gotham Book" pitchFamily="50" charset="0"/>
                        </a:rPr>
                        <a:t>High frequency (shortwave) amateur radio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latin typeface="Gotham Book" pitchFamily="50" charset="0"/>
                          <a:cs typeface="Gotham Book" pitchFamily="50" charset="0"/>
                        </a:rPr>
                        <a:t>3-30 MHz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latin typeface="Gotham Book" pitchFamily="50" charset="0"/>
                          <a:cs typeface="Gotham Book" pitchFamily="50" charset="0"/>
                        </a:rPr>
                        <a:t>Broadcasting, mobile radio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4157682"/>
                  </a:ext>
                </a:extLst>
              </a:tr>
              <a:tr h="370840">
                <a:tc>
                  <a:txBody>
                    <a:bodyPr/>
                    <a:lstStyle/>
                    <a:p>
                      <a:r>
                        <a:rPr lang="en-US" sz="2000" dirty="0">
                          <a:latin typeface="Gotham Book" pitchFamily="50" charset="0"/>
                          <a:cs typeface="Gotham Book" pitchFamily="50" charset="0"/>
                        </a:rPr>
                        <a:t>Very high frequency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latin typeface="Gotham Book" pitchFamily="50" charset="0"/>
                          <a:cs typeface="Gotham Book" pitchFamily="50" charset="0"/>
                        </a:rPr>
                        <a:t>30-300 MHz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latin typeface="Gotham Book" pitchFamily="50" charset="0"/>
                          <a:cs typeface="Gotham Book" pitchFamily="50" charset="0"/>
                        </a:rPr>
                        <a:t>Land mobile, FM/TV broadcast, amateur radio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6502736"/>
                  </a:ext>
                </a:extLst>
              </a:tr>
              <a:tr h="370840">
                <a:tc>
                  <a:txBody>
                    <a:bodyPr/>
                    <a:lstStyle/>
                    <a:p>
                      <a:r>
                        <a:rPr lang="en-US" sz="2000" dirty="0">
                          <a:latin typeface="Gotham Book" pitchFamily="50" charset="0"/>
                          <a:cs typeface="Gotham Book" pitchFamily="50" charset="0"/>
                        </a:rPr>
                        <a:t>Ultra high frequency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latin typeface="Gotham Book" pitchFamily="50" charset="0"/>
                          <a:cs typeface="Gotham Book" pitchFamily="50" charset="0"/>
                        </a:rPr>
                        <a:t>300 MHz-3 GHz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latin typeface="Gotham Book" pitchFamily="50" charset="0"/>
                          <a:cs typeface="Gotham Book" pitchFamily="50" charset="0"/>
                        </a:rPr>
                        <a:t>Cell/mobile phones, WLAN, personal area networks (PANs)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0020146"/>
                  </a:ext>
                </a:extLst>
              </a:tr>
              <a:tr h="370840">
                <a:tc>
                  <a:txBody>
                    <a:bodyPr/>
                    <a:lstStyle/>
                    <a:p>
                      <a:r>
                        <a:rPr lang="en-US" sz="2000" dirty="0">
                          <a:latin typeface="Gotham Book" pitchFamily="50" charset="0"/>
                          <a:cs typeface="Gotham Book" pitchFamily="50" charset="0"/>
                        </a:rPr>
                        <a:t>Super high frequency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latin typeface="Gotham Book" pitchFamily="50" charset="0"/>
                          <a:cs typeface="Gotham Book" pitchFamily="50" charset="0"/>
                        </a:rPr>
                        <a:t>3-30 GHz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latin typeface="Gotham Book" pitchFamily="50" charset="0"/>
                          <a:cs typeface="Gotham Book" pitchFamily="50" charset="0"/>
                        </a:rPr>
                        <a:t>Satellite, radar, backhaul, TV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7085901"/>
                  </a:ext>
                </a:extLst>
              </a:tr>
              <a:tr h="370840">
                <a:tc>
                  <a:txBody>
                    <a:bodyPr/>
                    <a:lstStyle/>
                    <a:p>
                      <a:r>
                        <a:rPr lang="en-US" sz="2000" dirty="0">
                          <a:latin typeface="Gotham Book" pitchFamily="50" charset="0"/>
                          <a:cs typeface="Gotham Book" pitchFamily="50" charset="0"/>
                        </a:rPr>
                        <a:t>Extremely high frequency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latin typeface="Gotham Book" pitchFamily="50" charset="0"/>
                          <a:cs typeface="Gotham Book" pitchFamily="50" charset="0"/>
                        </a:rPr>
                        <a:t>30-300 GHz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latin typeface="Gotham Book" pitchFamily="50" charset="0"/>
                          <a:cs typeface="Gotham Book" pitchFamily="50" charset="0"/>
                        </a:rPr>
                        <a:t>Satellite, radar, backhaul, experimental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1092318"/>
                  </a:ext>
                </a:extLst>
              </a:tr>
            </a:tbl>
          </a:graphicData>
        </a:graphic>
      </p:graphicFrame>
    </p:spTree>
    <p:extLst>
      <p:ext uri="{BB962C8B-B14F-4D97-AF65-F5344CB8AC3E}">
        <p14:creationId xmlns:p14="http://schemas.microsoft.com/office/powerpoint/2010/main" val="116919801"/>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0BC22"/>
        </a:solidFill>
        <a:effectLst/>
      </p:bgPr>
    </p:bg>
    <p:spTree>
      <p:nvGrpSpPr>
        <p:cNvPr id="1" name=""/>
        <p:cNvGrpSpPr/>
        <p:nvPr/>
      </p:nvGrpSpPr>
      <p:grpSpPr>
        <a:xfrm>
          <a:off x="0" y="0"/>
          <a:ext cx="0" cy="0"/>
          <a:chOff x="0" y="0"/>
          <a:chExt cx="0" cy="0"/>
        </a:xfrm>
      </p:grpSpPr>
      <p:grpSp>
        <p:nvGrpSpPr>
          <p:cNvPr id="2" name="Group 2"/>
          <p:cNvGrpSpPr/>
          <p:nvPr/>
        </p:nvGrpSpPr>
        <p:grpSpPr>
          <a:xfrm>
            <a:off x="4472181" y="0"/>
            <a:ext cx="13815819" cy="10287000"/>
            <a:chOff x="0" y="0"/>
            <a:chExt cx="3638734" cy="2709333"/>
          </a:xfrm>
        </p:grpSpPr>
        <p:sp>
          <p:nvSpPr>
            <p:cNvPr id="3" name="Freeform 3"/>
            <p:cNvSpPr/>
            <p:nvPr/>
          </p:nvSpPr>
          <p:spPr>
            <a:xfrm>
              <a:off x="0" y="0"/>
              <a:ext cx="3638734" cy="2709333"/>
            </a:xfrm>
            <a:custGeom>
              <a:avLst/>
              <a:gdLst/>
              <a:ahLst/>
              <a:cxnLst/>
              <a:rect l="l" t="t" r="r" b="b"/>
              <a:pathLst>
                <a:path w="3638734" h="2709333">
                  <a:moveTo>
                    <a:pt x="0" y="0"/>
                  </a:moveTo>
                  <a:lnTo>
                    <a:pt x="3638734" y="0"/>
                  </a:lnTo>
                  <a:lnTo>
                    <a:pt x="3638734" y="2709333"/>
                  </a:lnTo>
                  <a:lnTo>
                    <a:pt x="0" y="2709333"/>
                  </a:lnTo>
                  <a:close/>
                </a:path>
              </a:pathLst>
            </a:custGeom>
            <a:solidFill>
              <a:srgbClr val="EDECED"/>
            </a:solidFill>
            <a:ln cap="sq">
              <a:noFill/>
              <a:prstDash val="solid"/>
              <a:miter/>
            </a:ln>
          </p:spPr>
          <p:txBody>
            <a:bodyPr/>
            <a:lstStyle/>
            <a:p>
              <a:endParaRPr lang="en-US"/>
            </a:p>
          </p:txBody>
        </p:sp>
        <p:sp>
          <p:nvSpPr>
            <p:cNvPr id="4" name="TextBox 4"/>
            <p:cNvSpPr txBox="1"/>
            <p:nvPr/>
          </p:nvSpPr>
          <p:spPr>
            <a:xfrm>
              <a:off x="0" y="-47625"/>
              <a:ext cx="3638734" cy="2756958"/>
            </a:xfrm>
            <a:prstGeom prst="rect">
              <a:avLst/>
            </a:prstGeom>
          </p:spPr>
          <p:txBody>
            <a:bodyPr lIns="50800" tIns="50800" rIns="50800" bIns="50800" rtlCol="0" anchor="ctr"/>
            <a:lstStyle/>
            <a:p>
              <a:pPr marL="0" lvl="0" indent="0" algn="ctr">
                <a:lnSpc>
                  <a:spcPts val="3359"/>
                </a:lnSpc>
                <a:spcBef>
                  <a:spcPct val="0"/>
                </a:spcBef>
              </a:pPr>
              <a:endParaRPr/>
            </a:p>
          </p:txBody>
        </p:sp>
      </p:grpSp>
      <p:sp>
        <p:nvSpPr>
          <p:cNvPr id="6" name="Freeform 6"/>
          <p:cNvSpPr/>
          <p:nvPr/>
        </p:nvSpPr>
        <p:spPr>
          <a:xfrm>
            <a:off x="1042555" y="1750078"/>
            <a:ext cx="4194180" cy="2250422"/>
          </a:xfrm>
          <a:custGeom>
            <a:avLst/>
            <a:gdLst/>
            <a:ahLst/>
            <a:cxnLst/>
            <a:rect l="l" t="t" r="r" b="b"/>
            <a:pathLst>
              <a:path w="1390415" h="812800">
                <a:moveTo>
                  <a:pt x="0" y="0"/>
                </a:moveTo>
                <a:lnTo>
                  <a:pt x="1390415" y="0"/>
                </a:lnTo>
                <a:lnTo>
                  <a:pt x="1390415" y="812800"/>
                </a:lnTo>
                <a:lnTo>
                  <a:pt x="0" y="812800"/>
                </a:lnTo>
                <a:close/>
              </a:path>
            </a:pathLst>
          </a:custGeom>
          <a:blipFill>
            <a:blip r:embed="rId3"/>
            <a:stretch>
              <a:fillRect/>
            </a:stretch>
          </a:blipFill>
          <a:ln w="25400">
            <a:solidFill>
              <a:schemeClr val="tx1"/>
            </a:solidFill>
          </a:ln>
          <a:effectLst>
            <a:outerShdw blurRad="50800" dist="38100" dir="2700000" algn="ctr">
              <a:srgbClr val="000000">
                <a:alpha val="40000"/>
              </a:srgbClr>
            </a:outerShdw>
          </a:effectLst>
          <a:scene3d>
            <a:camera prst="orthographicFront">
              <a:rot lat="0" lon="0" rev="0"/>
            </a:camera>
            <a:lightRig rig="glow" dir="t">
              <a:rot lat="0" lon="0" rev="4800000"/>
            </a:lightRig>
          </a:scene3d>
          <a:sp3d prstMaterial="matte">
            <a:bevelT w="127000" h="63500"/>
          </a:sp3d>
        </p:spPr>
        <p:txBody>
          <a:bodyPr/>
          <a:lstStyle/>
          <a:p>
            <a:endParaRPr lang="en-US" dirty="0"/>
          </a:p>
        </p:txBody>
      </p:sp>
      <p:sp>
        <p:nvSpPr>
          <p:cNvPr id="8" name="Freeform 8"/>
          <p:cNvSpPr/>
          <p:nvPr/>
        </p:nvSpPr>
        <p:spPr>
          <a:xfrm>
            <a:off x="1042555" y="4357214"/>
            <a:ext cx="4194180" cy="1014886"/>
          </a:xfrm>
          <a:custGeom>
            <a:avLst/>
            <a:gdLst/>
            <a:ahLst/>
            <a:cxnLst/>
            <a:rect l="l" t="t" r="r" b="b"/>
            <a:pathLst>
              <a:path w="1390415" h="812800">
                <a:moveTo>
                  <a:pt x="0" y="0"/>
                </a:moveTo>
                <a:lnTo>
                  <a:pt x="1390415" y="0"/>
                </a:lnTo>
                <a:lnTo>
                  <a:pt x="1390415" y="812800"/>
                </a:lnTo>
                <a:lnTo>
                  <a:pt x="0" y="812800"/>
                </a:lnTo>
                <a:close/>
              </a:path>
            </a:pathLst>
          </a:custGeom>
          <a:blipFill>
            <a:blip r:embed="rId4"/>
            <a:stretch>
              <a:fillRect/>
            </a:stretch>
          </a:blipFill>
          <a:ln w="25400">
            <a:solidFill>
              <a:schemeClr val="tx1"/>
            </a:solidFill>
          </a:ln>
          <a:effectLst>
            <a:outerShdw blurRad="50800" dist="38100" dir="2700000" algn="tl" rotWithShape="0">
              <a:prstClr val="black">
                <a:alpha val="40000"/>
              </a:prstClr>
            </a:outerShdw>
          </a:effectLst>
        </p:spPr>
        <p:txBody>
          <a:bodyPr/>
          <a:lstStyle/>
          <a:p>
            <a:endParaRPr lang="en-US" dirty="0"/>
          </a:p>
        </p:txBody>
      </p:sp>
      <p:sp>
        <p:nvSpPr>
          <p:cNvPr id="10" name="Freeform 10"/>
          <p:cNvSpPr/>
          <p:nvPr/>
        </p:nvSpPr>
        <p:spPr>
          <a:xfrm>
            <a:off x="1028700" y="5752145"/>
            <a:ext cx="4194180" cy="2667955"/>
          </a:xfrm>
          <a:custGeom>
            <a:avLst/>
            <a:gdLst/>
            <a:ahLst/>
            <a:cxnLst/>
            <a:rect l="l" t="t" r="r" b="b"/>
            <a:pathLst>
              <a:path w="1390415" h="812800">
                <a:moveTo>
                  <a:pt x="0" y="0"/>
                </a:moveTo>
                <a:lnTo>
                  <a:pt x="1390415" y="0"/>
                </a:lnTo>
                <a:lnTo>
                  <a:pt x="1390415" y="812800"/>
                </a:lnTo>
                <a:lnTo>
                  <a:pt x="0" y="812800"/>
                </a:lnTo>
                <a:close/>
              </a:path>
            </a:pathLst>
          </a:custGeom>
          <a:blipFill>
            <a:blip r:embed="rId5"/>
            <a:stretch>
              <a:fillRect/>
            </a:stretch>
          </a:blipFill>
          <a:ln w="25400">
            <a:solidFill>
              <a:schemeClr val="tx1"/>
            </a:solidFill>
          </a:ln>
          <a:effectLst>
            <a:outerShdw blurRad="50800" dist="38100" dir="2700000" algn="tl" rotWithShape="0">
              <a:prstClr val="black">
                <a:alpha val="40000"/>
              </a:prstClr>
            </a:outerShdw>
          </a:effectLst>
        </p:spPr>
        <p:txBody>
          <a:bodyPr/>
          <a:lstStyle/>
          <a:p>
            <a:endParaRPr lang="en-US"/>
          </a:p>
        </p:txBody>
      </p:sp>
      <p:sp>
        <p:nvSpPr>
          <p:cNvPr id="11" name="TextBox 11"/>
          <p:cNvSpPr txBox="1"/>
          <p:nvPr/>
        </p:nvSpPr>
        <p:spPr>
          <a:xfrm>
            <a:off x="5845300" y="5468141"/>
            <a:ext cx="10625623" cy="474041"/>
          </a:xfrm>
          <a:prstGeom prst="rect">
            <a:avLst/>
          </a:prstGeom>
        </p:spPr>
        <p:txBody>
          <a:bodyPr wrap="square" lIns="0" tIns="0" rIns="0" bIns="0" rtlCol="0" anchor="t">
            <a:spAutoFit/>
          </a:bodyPr>
          <a:lstStyle/>
          <a:p>
            <a:pPr marL="0" lvl="0" indent="0" algn="l">
              <a:lnSpc>
                <a:spcPts val="4199"/>
              </a:lnSpc>
              <a:spcBef>
                <a:spcPct val="0"/>
              </a:spcBef>
            </a:pPr>
            <a:r>
              <a:rPr lang="en-US" sz="2999" dirty="0">
                <a:solidFill>
                  <a:srgbClr val="B0BC22"/>
                </a:solidFill>
                <a:latin typeface="Gotham Medium" panose="02000604030000020004" pitchFamily="50" charset="0"/>
                <a:ea typeface="Gotham"/>
                <a:cs typeface="Gotham Book" pitchFamily="50" charset="0"/>
                <a:sym typeface="Gotham"/>
              </a:rPr>
              <a:t>MODULATION &amp; TRANSMITTING DATA</a:t>
            </a:r>
          </a:p>
        </p:txBody>
      </p:sp>
      <p:sp>
        <p:nvSpPr>
          <p:cNvPr id="12" name="TextBox 12"/>
          <p:cNvSpPr txBox="1"/>
          <p:nvPr/>
        </p:nvSpPr>
        <p:spPr>
          <a:xfrm>
            <a:off x="5845300" y="6000586"/>
            <a:ext cx="12149622" cy="3562514"/>
          </a:xfrm>
          <a:prstGeom prst="rect">
            <a:avLst/>
          </a:prstGeom>
        </p:spPr>
        <p:txBody>
          <a:bodyPr wrap="square" lIns="0" tIns="0" rIns="0" bIns="0" rtlCol="0" anchor="t">
            <a:spAutoFit/>
          </a:bodyPr>
          <a:lstStyle/>
          <a:p>
            <a:pPr>
              <a:lnSpc>
                <a:spcPts val="2800"/>
              </a:lnSpc>
            </a:pPr>
            <a:r>
              <a:rPr lang="en-US" sz="2000" dirty="0">
                <a:solidFill>
                  <a:srgbClr val="222222"/>
                </a:solidFill>
                <a:latin typeface="Gotham Book" panose="02000604040000020004" pitchFamily="50" charset="0"/>
                <a:ea typeface="Gotham Condensed"/>
                <a:cs typeface="Gotham Condensed"/>
                <a:sym typeface="Gotham Condensed"/>
              </a:rPr>
              <a:t>The process of varying one or more properties of a periodic waveform, called the carrier signal, with a modulating signal that typically contains information to be transmitted. Modulation, which is how data is superimposed on the carrier, is a reversible operation. Demodulation is how the data is “read” by the receiving person or system. To be transmitted, information (data) must be transformed into electromagnetic signals.</a:t>
            </a:r>
          </a:p>
          <a:p>
            <a:pPr marL="342900" indent="-342900">
              <a:lnSpc>
                <a:spcPts val="2800"/>
              </a:lnSpc>
              <a:buFont typeface="Arial" panose="020B0604020202020204" pitchFamily="34" charset="0"/>
              <a:buChar char="•"/>
            </a:pPr>
            <a:r>
              <a:rPr lang="en-US" sz="2000" dirty="0">
                <a:solidFill>
                  <a:srgbClr val="222222"/>
                </a:solidFill>
                <a:latin typeface="Gotham Book" panose="02000604040000020004" pitchFamily="50" charset="0"/>
                <a:ea typeface="Gotham Condensed"/>
                <a:cs typeface="Gotham Condensed"/>
                <a:sym typeface="Gotham Condensed"/>
              </a:rPr>
              <a:t>Analog modulation: Varying the amplitude of the carrier wave.</a:t>
            </a:r>
          </a:p>
          <a:p>
            <a:pPr marL="342900" indent="-342900">
              <a:lnSpc>
                <a:spcPts val="2800"/>
              </a:lnSpc>
              <a:buFont typeface="Arial" panose="020B0604020202020204" pitchFamily="34" charset="0"/>
              <a:buChar char="•"/>
            </a:pPr>
            <a:r>
              <a:rPr lang="en-US" sz="2000" dirty="0">
                <a:solidFill>
                  <a:srgbClr val="222222"/>
                </a:solidFill>
                <a:latin typeface="Gotham Book" panose="02000604040000020004" pitchFamily="50" charset="0"/>
                <a:ea typeface="Gotham Condensed"/>
                <a:cs typeface="Gotham Condensed"/>
                <a:sym typeface="Gotham Condensed"/>
              </a:rPr>
              <a:t>Frequency modulation: Varying the frequency of the carrier wave.</a:t>
            </a:r>
          </a:p>
          <a:p>
            <a:pPr marL="342900" indent="-342900">
              <a:lnSpc>
                <a:spcPts val="2800"/>
              </a:lnSpc>
              <a:buFont typeface="Arial" panose="020B0604020202020204" pitchFamily="34" charset="0"/>
              <a:buChar char="•"/>
            </a:pPr>
            <a:r>
              <a:rPr lang="en-US" sz="2000" dirty="0">
                <a:solidFill>
                  <a:srgbClr val="222222"/>
                </a:solidFill>
                <a:latin typeface="Gotham Book" panose="02000604040000020004" pitchFamily="50" charset="0"/>
                <a:ea typeface="Gotham Condensed"/>
                <a:cs typeface="Gotham Condensed"/>
                <a:sym typeface="Gotham Condensed"/>
              </a:rPr>
              <a:t>Phase modulation: Varying the phase of the carrier wave through a variety of techniques, including Frequency Shift Keying (FSK), Binary Phase Shift Keying (BPSK), Gaussian Minimum Shift Keying (GMSK), and Quadrature Phase Shift Keying (QPSK), among others.</a:t>
            </a:r>
          </a:p>
        </p:txBody>
      </p:sp>
      <p:sp>
        <p:nvSpPr>
          <p:cNvPr id="13" name="TextBox 13"/>
          <p:cNvSpPr txBox="1"/>
          <p:nvPr/>
        </p:nvSpPr>
        <p:spPr>
          <a:xfrm>
            <a:off x="5833577" y="3553018"/>
            <a:ext cx="5956107" cy="469359"/>
          </a:xfrm>
          <a:prstGeom prst="rect">
            <a:avLst/>
          </a:prstGeom>
        </p:spPr>
        <p:txBody>
          <a:bodyPr lIns="0" tIns="0" rIns="0" bIns="0" rtlCol="0" anchor="t">
            <a:spAutoFit/>
          </a:bodyPr>
          <a:lstStyle/>
          <a:p>
            <a:pPr marL="0" lvl="0" indent="0" algn="l">
              <a:lnSpc>
                <a:spcPts val="4199"/>
              </a:lnSpc>
              <a:spcBef>
                <a:spcPct val="0"/>
              </a:spcBef>
            </a:pPr>
            <a:r>
              <a:rPr lang="en-US" sz="2800" dirty="0">
                <a:solidFill>
                  <a:srgbClr val="B0BC22"/>
                </a:solidFill>
                <a:latin typeface="Gotham Medium" panose="02000604030000020004" pitchFamily="50" charset="0"/>
                <a:ea typeface="Gotham"/>
                <a:cs typeface="Gotham Book" pitchFamily="50" charset="0"/>
                <a:sym typeface="Gotham"/>
              </a:rPr>
              <a:t>WHAT IS BANDWIDTH?</a:t>
            </a:r>
          </a:p>
        </p:txBody>
      </p:sp>
      <p:sp>
        <p:nvSpPr>
          <p:cNvPr id="14" name="TextBox 14"/>
          <p:cNvSpPr txBox="1"/>
          <p:nvPr/>
        </p:nvSpPr>
        <p:spPr>
          <a:xfrm>
            <a:off x="5833576" y="4086418"/>
            <a:ext cx="12149623" cy="1049005"/>
          </a:xfrm>
          <a:prstGeom prst="rect">
            <a:avLst/>
          </a:prstGeom>
        </p:spPr>
        <p:txBody>
          <a:bodyPr wrap="square" lIns="0" tIns="0" rIns="0" bIns="0" rtlCol="0" anchor="t">
            <a:spAutoFit/>
          </a:bodyPr>
          <a:lstStyle/>
          <a:p>
            <a:pPr algn="l">
              <a:lnSpc>
                <a:spcPts val="2800"/>
              </a:lnSpc>
            </a:pPr>
            <a:r>
              <a:rPr lang="en-US" sz="2000" dirty="0">
                <a:solidFill>
                  <a:srgbClr val="222222"/>
                </a:solidFill>
                <a:latin typeface="Gotham Book" panose="02000604040000020004" pitchFamily="50" charset="0"/>
                <a:ea typeface="Gotham Condensed"/>
                <a:cs typeface="Gotham Condensed"/>
                <a:sym typeface="Gotham Condensed"/>
              </a:rPr>
              <a:t>Bandwidth represents a frequency range measured in Hertz. If a signal’s frequency or spectrum extends over a wide range, the signal has a large bandwidth. Bandwidth directly correlates to the communications capacity of the signal.</a:t>
            </a:r>
          </a:p>
        </p:txBody>
      </p:sp>
      <p:sp>
        <p:nvSpPr>
          <p:cNvPr id="15" name="TextBox 15"/>
          <p:cNvSpPr txBox="1"/>
          <p:nvPr/>
        </p:nvSpPr>
        <p:spPr>
          <a:xfrm>
            <a:off x="5833577" y="1638300"/>
            <a:ext cx="5956107" cy="469359"/>
          </a:xfrm>
          <a:prstGeom prst="rect">
            <a:avLst/>
          </a:prstGeom>
        </p:spPr>
        <p:txBody>
          <a:bodyPr lIns="0" tIns="0" rIns="0" bIns="0" rtlCol="0" anchor="t">
            <a:spAutoFit/>
          </a:bodyPr>
          <a:lstStyle/>
          <a:p>
            <a:pPr marL="0" lvl="0" indent="0" algn="l">
              <a:lnSpc>
                <a:spcPts val="4199"/>
              </a:lnSpc>
              <a:spcBef>
                <a:spcPct val="0"/>
              </a:spcBef>
            </a:pPr>
            <a:r>
              <a:rPr lang="en-US" sz="2800" dirty="0">
                <a:solidFill>
                  <a:srgbClr val="B0BC22"/>
                </a:solidFill>
                <a:latin typeface="Gotham Medium" panose="02000604030000020004" pitchFamily="50" charset="0"/>
                <a:ea typeface="Gotham"/>
                <a:cs typeface="Gotham Book" pitchFamily="50" charset="0"/>
                <a:sym typeface="Gotham"/>
              </a:rPr>
              <a:t>BASIC STRUCTURE</a:t>
            </a:r>
          </a:p>
        </p:txBody>
      </p:sp>
      <p:sp>
        <p:nvSpPr>
          <p:cNvPr id="16" name="TextBox 16"/>
          <p:cNvSpPr txBox="1"/>
          <p:nvPr/>
        </p:nvSpPr>
        <p:spPr>
          <a:xfrm>
            <a:off x="5833577" y="2171700"/>
            <a:ext cx="12149622" cy="1049005"/>
          </a:xfrm>
          <a:prstGeom prst="rect">
            <a:avLst/>
          </a:prstGeom>
        </p:spPr>
        <p:txBody>
          <a:bodyPr wrap="square" lIns="0" tIns="0" rIns="0" bIns="0" rtlCol="0" anchor="t">
            <a:spAutoFit/>
          </a:bodyPr>
          <a:lstStyle/>
          <a:p>
            <a:pPr marL="342900" indent="-342900" algn="l">
              <a:lnSpc>
                <a:spcPts val="2800"/>
              </a:lnSpc>
              <a:buFont typeface="Arial" panose="020B0604020202020204" pitchFamily="34" charset="0"/>
              <a:buChar char="•"/>
            </a:pPr>
            <a:r>
              <a:rPr lang="en-US" sz="2000" dirty="0">
                <a:solidFill>
                  <a:srgbClr val="222222"/>
                </a:solidFill>
                <a:latin typeface="Gotham Book" panose="02000604040000020004" pitchFamily="50" charset="0"/>
                <a:ea typeface="Gotham Condensed"/>
                <a:cs typeface="Gotham Condensed"/>
                <a:sym typeface="Gotham Condensed"/>
              </a:rPr>
              <a:t>Transmitter: Modulation, coding</a:t>
            </a:r>
          </a:p>
          <a:p>
            <a:pPr marL="342900" indent="-342900" algn="l">
              <a:lnSpc>
                <a:spcPts val="2800"/>
              </a:lnSpc>
              <a:buFont typeface="Arial" panose="020B0604020202020204" pitchFamily="34" charset="0"/>
              <a:buChar char="•"/>
            </a:pPr>
            <a:r>
              <a:rPr lang="en-US" sz="2000" dirty="0">
                <a:solidFill>
                  <a:srgbClr val="222222"/>
                </a:solidFill>
                <a:latin typeface="Gotham Book" panose="02000604040000020004" pitchFamily="50" charset="0"/>
                <a:ea typeface="Gotham Condensed"/>
                <a:cs typeface="Gotham Condensed"/>
                <a:sym typeface="Gotham Condensed"/>
              </a:rPr>
              <a:t>Transmission channel: Loss or attenuation, distortion, interference, noise</a:t>
            </a:r>
          </a:p>
          <a:p>
            <a:pPr marL="342900" indent="-342900" algn="l">
              <a:lnSpc>
                <a:spcPts val="2800"/>
              </a:lnSpc>
              <a:buFont typeface="Arial" panose="020B0604020202020204" pitchFamily="34" charset="0"/>
              <a:buChar char="•"/>
            </a:pPr>
            <a:r>
              <a:rPr lang="en-US" sz="2000" dirty="0">
                <a:solidFill>
                  <a:srgbClr val="222222"/>
                </a:solidFill>
                <a:latin typeface="Gotham Book" panose="02000604040000020004" pitchFamily="50" charset="0"/>
                <a:ea typeface="Gotham Condensed"/>
                <a:cs typeface="Gotham Condensed"/>
                <a:sym typeface="Gotham Condensed"/>
              </a:rPr>
              <a:t>Receiver: Amplification, demodulation and decoding, filtering</a:t>
            </a:r>
          </a:p>
        </p:txBody>
      </p:sp>
      <p:sp>
        <p:nvSpPr>
          <p:cNvPr id="17" name="TextBox 17"/>
          <p:cNvSpPr txBox="1"/>
          <p:nvPr/>
        </p:nvSpPr>
        <p:spPr>
          <a:xfrm>
            <a:off x="5833577" y="515409"/>
            <a:ext cx="11540023" cy="1013098"/>
          </a:xfrm>
          <a:prstGeom prst="rect">
            <a:avLst/>
          </a:prstGeom>
        </p:spPr>
        <p:txBody>
          <a:bodyPr wrap="square" lIns="0" tIns="0" rIns="0" bIns="0" rtlCol="0" anchor="t">
            <a:spAutoFit/>
          </a:bodyPr>
          <a:lstStyle/>
          <a:p>
            <a:pPr marL="0" lvl="0" indent="0" algn="l">
              <a:lnSpc>
                <a:spcPts val="7944"/>
              </a:lnSpc>
              <a:spcBef>
                <a:spcPct val="0"/>
              </a:spcBef>
            </a:pPr>
            <a:r>
              <a:rPr lang="en-US" sz="8000" b="1" spc="-245" dirty="0">
                <a:solidFill>
                  <a:srgbClr val="222222"/>
                </a:solidFill>
                <a:latin typeface="Gotham Bold"/>
                <a:ea typeface="Gotham Bold"/>
                <a:cs typeface="Gotham Bold"/>
                <a:sym typeface="Gotham Bold"/>
              </a:rPr>
              <a:t>RADIO WAVES</a:t>
            </a: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DECED"/>
        </a:solidFill>
        <a:effectLst/>
      </p:bgPr>
    </p:bg>
    <p:spTree>
      <p:nvGrpSpPr>
        <p:cNvPr id="1" name=""/>
        <p:cNvGrpSpPr/>
        <p:nvPr/>
      </p:nvGrpSpPr>
      <p:grpSpPr>
        <a:xfrm>
          <a:off x="0" y="0"/>
          <a:ext cx="0" cy="0"/>
          <a:chOff x="0" y="0"/>
          <a:chExt cx="0" cy="0"/>
        </a:xfrm>
      </p:grpSpPr>
      <p:sp>
        <p:nvSpPr>
          <p:cNvPr id="3" name="Freeform 3"/>
          <p:cNvSpPr/>
          <p:nvPr/>
        </p:nvSpPr>
        <p:spPr>
          <a:xfrm>
            <a:off x="11207114" y="0"/>
            <a:ext cx="7080886" cy="10287000"/>
          </a:xfrm>
          <a:custGeom>
            <a:avLst/>
            <a:gdLst/>
            <a:ahLst/>
            <a:cxnLst/>
            <a:rect l="l" t="t" r="r" b="b"/>
            <a:pathLst>
              <a:path w="1864925" h="2709333">
                <a:moveTo>
                  <a:pt x="0" y="0"/>
                </a:moveTo>
                <a:lnTo>
                  <a:pt x="1864925" y="0"/>
                </a:lnTo>
                <a:lnTo>
                  <a:pt x="1864925" y="2709333"/>
                </a:lnTo>
                <a:lnTo>
                  <a:pt x="0" y="2709333"/>
                </a:lnTo>
                <a:close/>
              </a:path>
            </a:pathLst>
          </a:custGeom>
          <a:solidFill>
            <a:srgbClr val="B0BC22"/>
          </a:solidFill>
        </p:spPr>
        <p:txBody>
          <a:bodyPr/>
          <a:lstStyle/>
          <a:p>
            <a:endParaRPr lang="en-US"/>
          </a:p>
        </p:txBody>
      </p:sp>
      <p:sp>
        <p:nvSpPr>
          <p:cNvPr id="6" name="Freeform 6"/>
          <p:cNvSpPr/>
          <p:nvPr/>
        </p:nvSpPr>
        <p:spPr>
          <a:xfrm>
            <a:off x="9753600" y="2651748"/>
            <a:ext cx="5791200" cy="2026196"/>
          </a:xfrm>
          <a:custGeom>
            <a:avLst/>
            <a:gdLst/>
            <a:ahLst/>
            <a:cxnLst/>
            <a:rect l="l" t="t" r="r" b="b"/>
            <a:pathLst>
              <a:path w="812800" h="1048563">
                <a:moveTo>
                  <a:pt x="0" y="0"/>
                </a:moveTo>
                <a:lnTo>
                  <a:pt x="812800" y="0"/>
                </a:lnTo>
                <a:lnTo>
                  <a:pt x="812800" y="1048563"/>
                </a:lnTo>
                <a:lnTo>
                  <a:pt x="0" y="1048563"/>
                </a:lnTo>
                <a:close/>
              </a:path>
            </a:pathLst>
          </a:custGeom>
          <a:blipFill>
            <a:blip r:embed="rId2"/>
            <a:stretch>
              <a:fillRect/>
            </a:stretch>
          </a:blipFill>
          <a:ln w="25400">
            <a:solidFill>
              <a:schemeClr val="tx1"/>
            </a:solidFill>
          </a:ln>
          <a:effectLst>
            <a:outerShdw blurRad="50800" dist="38100" dir="2700000" algn="tl" rotWithShape="0">
              <a:prstClr val="black">
                <a:alpha val="40000"/>
              </a:prstClr>
            </a:outerShdw>
          </a:effectLst>
        </p:spPr>
        <p:txBody>
          <a:bodyPr/>
          <a:lstStyle/>
          <a:p>
            <a:endParaRPr lang="en-US"/>
          </a:p>
        </p:txBody>
      </p:sp>
      <p:sp>
        <p:nvSpPr>
          <p:cNvPr id="7" name="TextBox 7"/>
          <p:cNvSpPr txBox="1"/>
          <p:nvPr/>
        </p:nvSpPr>
        <p:spPr>
          <a:xfrm>
            <a:off x="685800" y="2651748"/>
            <a:ext cx="7502752" cy="5620769"/>
          </a:xfrm>
          <a:prstGeom prst="rect">
            <a:avLst/>
          </a:prstGeom>
        </p:spPr>
        <p:txBody>
          <a:bodyPr lIns="0" tIns="0" rIns="0" bIns="0" rtlCol="0" anchor="t">
            <a:spAutoFit/>
          </a:bodyPr>
          <a:lstStyle/>
          <a:p>
            <a:pPr marL="0" lvl="0" indent="0" algn="l">
              <a:lnSpc>
                <a:spcPts val="3360"/>
              </a:lnSpc>
              <a:spcBef>
                <a:spcPct val="0"/>
              </a:spcBef>
            </a:pPr>
            <a:r>
              <a:rPr lang="en-US" sz="2000" dirty="0">
                <a:solidFill>
                  <a:srgbClr val="222222"/>
                </a:solidFill>
                <a:latin typeface="Gotham Book" panose="02000604040000020004" pitchFamily="50" charset="0"/>
                <a:ea typeface="Gotham Condensed"/>
                <a:cs typeface="Gotham Condensed"/>
                <a:sym typeface="Gotham Condensed"/>
              </a:rPr>
              <a:t>This concept spreads data over a wide bandwidth. The bandwidth of the signal W is much greater than the original message bandwidth (or the signaling rate R).</a:t>
            </a:r>
          </a:p>
          <a:p>
            <a:pPr marL="342900" lvl="0" indent="-342900" algn="l">
              <a:lnSpc>
                <a:spcPts val="3360"/>
              </a:lnSpc>
              <a:spcBef>
                <a:spcPct val="0"/>
              </a:spcBef>
              <a:buFont typeface="Arial" panose="020B0604020202020204" pitchFamily="34" charset="0"/>
              <a:buChar char="•"/>
            </a:pPr>
            <a:r>
              <a:rPr lang="en-US" sz="2000" dirty="0">
                <a:solidFill>
                  <a:srgbClr val="222222"/>
                </a:solidFill>
                <a:latin typeface="Gotham Book" panose="02000604040000020004" pitchFamily="50" charset="0"/>
                <a:ea typeface="Gotham Condensed"/>
                <a:cs typeface="Gotham Condensed"/>
                <a:sym typeface="Gotham Condensed"/>
              </a:rPr>
              <a:t>Transmission bandwidth is independent of the message. The applied code is known both to the transmitter and receiver.</a:t>
            </a:r>
          </a:p>
          <a:p>
            <a:pPr marL="342900" lvl="0" indent="-342900" algn="l">
              <a:lnSpc>
                <a:spcPts val="3360"/>
              </a:lnSpc>
              <a:spcBef>
                <a:spcPct val="0"/>
              </a:spcBef>
              <a:buFont typeface="Arial" panose="020B0604020202020204" pitchFamily="34" charset="0"/>
              <a:buChar char="•"/>
            </a:pPr>
            <a:r>
              <a:rPr lang="en-US" sz="2000" dirty="0">
                <a:solidFill>
                  <a:srgbClr val="222222"/>
                </a:solidFill>
                <a:latin typeface="Gotham Book" panose="02000604040000020004" pitchFamily="50" charset="0"/>
                <a:ea typeface="Gotham Condensed"/>
                <a:cs typeface="Gotham Condensed"/>
                <a:sym typeface="Gotham Condensed"/>
              </a:rPr>
              <a:t>Spectrum spread makes jamming and interception harder.</a:t>
            </a:r>
          </a:p>
          <a:p>
            <a:pPr marL="342900" lvl="0" indent="-342900" algn="l">
              <a:lnSpc>
                <a:spcPts val="3360"/>
              </a:lnSpc>
              <a:spcBef>
                <a:spcPct val="0"/>
              </a:spcBef>
              <a:buFont typeface="Arial" panose="020B0604020202020204" pitchFamily="34" charset="0"/>
              <a:buChar char="•"/>
            </a:pPr>
            <a:r>
              <a:rPr lang="en-US" sz="2000" dirty="0">
                <a:solidFill>
                  <a:srgbClr val="222222"/>
                </a:solidFill>
                <a:latin typeface="Gotham Book" panose="02000604040000020004" pitchFamily="50" charset="0"/>
                <a:ea typeface="Gotham Condensed"/>
                <a:cs typeface="Gotham Condensed"/>
                <a:sym typeface="Gotham Condensed"/>
              </a:rPr>
              <a:t>Frequency hopping is a method in which you broadcast over a seemingly random series of frequencies.</a:t>
            </a:r>
          </a:p>
          <a:p>
            <a:pPr marL="342900" lvl="0" indent="-342900" algn="l">
              <a:lnSpc>
                <a:spcPts val="3360"/>
              </a:lnSpc>
              <a:spcBef>
                <a:spcPct val="0"/>
              </a:spcBef>
              <a:buFont typeface="Arial" panose="020B0604020202020204" pitchFamily="34" charset="0"/>
              <a:buChar char="•"/>
            </a:pPr>
            <a:r>
              <a:rPr lang="en-US" sz="2000" dirty="0">
                <a:solidFill>
                  <a:srgbClr val="222222"/>
                </a:solidFill>
                <a:latin typeface="Gotham Book" panose="02000604040000020004" pitchFamily="50" charset="0"/>
                <a:ea typeface="Gotham Condensed"/>
                <a:cs typeface="Gotham Condensed"/>
                <a:sym typeface="Gotham Condensed"/>
              </a:rPr>
              <a:t>Direct sequence is a technique in which each bit is represented by multiple bits along a transmitted signal using a “chipping” code.</a:t>
            </a:r>
          </a:p>
        </p:txBody>
      </p:sp>
      <p:sp>
        <p:nvSpPr>
          <p:cNvPr id="9" name="TextBox 9"/>
          <p:cNvSpPr txBox="1"/>
          <p:nvPr/>
        </p:nvSpPr>
        <p:spPr>
          <a:xfrm>
            <a:off x="685800" y="484253"/>
            <a:ext cx="9623275" cy="2026196"/>
          </a:xfrm>
          <a:prstGeom prst="rect">
            <a:avLst/>
          </a:prstGeom>
        </p:spPr>
        <p:txBody>
          <a:bodyPr lIns="0" tIns="0" rIns="0" bIns="0" rtlCol="0" anchor="t">
            <a:spAutoFit/>
          </a:bodyPr>
          <a:lstStyle/>
          <a:p>
            <a:pPr marL="0" lvl="0" indent="0" algn="l">
              <a:lnSpc>
                <a:spcPts val="7944"/>
              </a:lnSpc>
              <a:spcBef>
                <a:spcPct val="0"/>
              </a:spcBef>
            </a:pPr>
            <a:r>
              <a:rPr lang="en-US" sz="8000" b="1" spc="-245" dirty="0">
                <a:solidFill>
                  <a:srgbClr val="222222"/>
                </a:solidFill>
                <a:latin typeface="Gotham Bold"/>
                <a:ea typeface="Gotham Bold"/>
                <a:cs typeface="Gotham Bold"/>
                <a:sym typeface="Gotham Bold"/>
              </a:rPr>
              <a:t>SPECTRUM SPREAD</a:t>
            </a:r>
          </a:p>
        </p:txBody>
      </p:sp>
      <p:sp>
        <p:nvSpPr>
          <p:cNvPr id="11" name="Freeform 6">
            <a:extLst>
              <a:ext uri="{FF2B5EF4-FFF2-40B4-BE49-F238E27FC236}">
                <a16:creationId xmlns:a16="http://schemas.microsoft.com/office/drawing/2014/main" id="{9093658D-C498-9B3E-C9A4-7299EEF40A04}"/>
              </a:ext>
            </a:extLst>
          </p:cNvPr>
          <p:cNvSpPr/>
          <p:nvPr/>
        </p:nvSpPr>
        <p:spPr>
          <a:xfrm>
            <a:off x="9753600" y="4991100"/>
            <a:ext cx="5791200" cy="2895600"/>
          </a:xfrm>
          <a:custGeom>
            <a:avLst/>
            <a:gdLst/>
            <a:ahLst/>
            <a:cxnLst/>
            <a:rect l="l" t="t" r="r" b="b"/>
            <a:pathLst>
              <a:path w="812800" h="1048563">
                <a:moveTo>
                  <a:pt x="0" y="0"/>
                </a:moveTo>
                <a:lnTo>
                  <a:pt x="812800" y="0"/>
                </a:lnTo>
                <a:lnTo>
                  <a:pt x="812800" y="1048563"/>
                </a:lnTo>
                <a:lnTo>
                  <a:pt x="0" y="1048563"/>
                </a:lnTo>
                <a:close/>
              </a:path>
            </a:pathLst>
          </a:custGeom>
          <a:blipFill>
            <a:blip r:embed="rId3"/>
            <a:stretch>
              <a:fillRect/>
            </a:stretch>
          </a:blipFill>
          <a:ln w="25400">
            <a:solidFill>
              <a:schemeClr val="tx1"/>
            </a:solidFill>
          </a:ln>
          <a:effectLst>
            <a:outerShdw blurRad="50800" dist="38100" dir="2700000" algn="tl" rotWithShape="0">
              <a:prstClr val="black">
                <a:alpha val="40000"/>
              </a:prstClr>
            </a:outerShdw>
          </a:effectLst>
        </p:spPr>
        <p:txBody>
          <a:bodyPr/>
          <a:lstStyle/>
          <a:p>
            <a:endParaRPr lang="en-US"/>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0BC22"/>
        </a:solidFill>
        <a:effectLst/>
      </p:bgPr>
    </p:bg>
    <p:spTree>
      <p:nvGrpSpPr>
        <p:cNvPr id="1" name=""/>
        <p:cNvGrpSpPr/>
        <p:nvPr/>
      </p:nvGrpSpPr>
      <p:grpSpPr>
        <a:xfrm>
          <a:off x="0" y="0"/>
          <a:ext cx="0" cy="0"/>
          <a:chOff x="0" y="0"/>
          <a:chExt cx="0" cy="0"/>
        </a:xfrm>
      </p:grpSpPr>
      <p:sp>
        <p:nvSpPr>
          <p:cNvPr id="2" name="TextBox 2"/>
          <p:cNvSpPr txBox="1"/>
          <p:nvPr/>
        </p:nvSpPr>
        <p:spPr>
          <a:xfrm>
            <a:off x="914400" y="402179"/>
            <a:ext cx="16611600" cy="1013098"/>
          </a:xfrm>
          <a:prstGeom prst="rect">
            <a:avLst/>
          </a:prstGeom>
        </p:spPr>
        <p:txBody>
          <a:bodyPr wrap="square" lIns="0" tIns="0" rIns="0" bIns="0" rtlCol="0" anchor="t">
            <a:spAutoFit/>
          </a:bodyPr>
          <a:lstStyle/>
          <a:p>
            <a:pPr marL="0" lvl="0" indent="0" algn="ctr">
              <a:lnSpc>
                <a:spcPts val="7944"/>
              </a:lnSpc>
              <a:spcBef>
                <a:spcPct val="0"/>
              </a:spcBef>
            </a:pPr>
            <a:r>
              <a:rPr lang="en-US" sz="8000" b="1" spc="-245" dirty="0">
                <a:solidFill>
                  <a:srgbClr val="222222"/>
                </a:solidFill>
                <a:latin typeface="Gotham Bold"/>
                <a:ea typeface="Gotham Bold"/>
                <a:cs typeface="Gotham Bold"/>
                <a:sym typeface="Gotham Bold"/>
              </a:rPr>
              <a:t>MULTIPLEXING TECHNIQUES</a:t>
            </a:r>
          </a:p>
        </p:txBody>
      </p:sp>
      <p:sp>
        <p:nvSpPr>
          <p:cNvPr id="4" name="Freeform 4"/>
          <p:cNvSpPr/>
          <p:nvPr/>
        </p:nvSpPr>
        <p:spPr>
          <a:xfrm>
            <a:off x="0" y="4838700"/>
            <a:ext cx="6137169" cy="5449879"/>
          </a:xfrm>
          <a:custGeom>
            <a:avLst/>
            <a:gdLst/>
            <a:ahLst/>
            <a:cxnLst/>
            <a:rect l="l" t="t" r="r" b="b"/>
            <a:pathLst>
              <a:path w="1616374" h="1347844">
                <a:moveTo>
                  <a:pt x="0" y="0"/>
                </a:moveTo>
                <a:lnTo>
                  <a:pt x="1616374" y="0"/>
                </a:lnTo>
                <a:lnTo>
                  <a:pt x="1616374" y="1347844"/>
                </a:lnTo>
                <a:lnTo>
                  <a:pt x="0" y="1347844"/>
                </a:lnTo>
                <a:close/>
              </a:path>
            </a:pathLst>
          </a:custGeom>
          <a:solidFill>
            <a:srgbClr val="EDECED"/>
          </a:solidFill>
        </p:spPr>
        <p:txBody>
          <a:bodyPr/>
          <a:lstStyle/>
          <a:p>
            <a:endParaRPr lang="en-US"/>
          </a:p>
        </p:txBody>
      </p:sp>
      <p:sp>
        <p:nvSpPr>
          <p:cNvPr id="5" name="TextBox 5"/>
          <p:cNvSpPr txBox="1"/>
          <p:nvPr/>
        </p:nvSpPr>
        <p:spPr>
          <a:xfrm>
            <a:off x="0" y="4990157"/>
            <a:ext cx="6137169" cy="5298422"/>
          </a:xfrm>
          <a:prstGeom prst="rect">
            <a:avLst/>
          </a:prstGeom>
        </p:spPr>
        <p:txBody>
          <a:bodyPr lIns="50800" tIns="50800" rIns="50800" bIns="50800" rtlCol="0" anchor="ctr"/>
          <a:lstStyle/>
          <a:p>
            <a:pPr algn="ctr">
              <a:lnSpc>
                <a:spcPts val="3359"/>
              </a:lnSpc>
            </a:pPr>
            <a:endParaRPr/>
          </a:p>
        </p:txBody>
      </p:sp>
      <p:sp>
        <p:nvSpPr>
          <p:cNvPr id="6" name="TextBox 6"/>
          <p:cNvSpPr txBox="1"/>
          <p:nvPr/>
        </p:nvSpPr>
        <p:spPr>
          <a:xfrm>
            <a:off x="1060841" y="5031673"/>
            <a:ext cx="4384994" cy="1007968"/>
          </a:xfrm>
          <a:prstGeom prst="rect">
            <a:avLst/>
          </a:prstGeom>
        </p:spPr>
        <p:txBody>
          <a:bodyPr lIns="0" tIns="0" rIns="0" bIns="0" rtlCol="0" anchor="t">
            <a:spAutoFit/>
          </a:bodyPr>
          <a:lstStyle/>
          <a:p>
            <a:pPr marL="0" lvl="0" indent="0" algn="l">
              <a:lnSpc>
                <a:spcPts val="4199"/>
              </a:lnSpc>
              <a:spcBef>
                <a:spcPct val="0"/>
              </a:spcBef>
            </a:pPr>
            <a:r>
              <a:rPr lang="en-US" sz="2800" dirty="0">
                <a:solidFill>
                  <a:srgbClr val="B0BC22"/>
                </a:solidFill>
                <a:latin typeface="Gotham Medium" panose="02000604030000020004" pitchFamily="50" charset="0"/>
                <a:ea typeface="Gotham"/>
                <a:cs typeface="Gotham Book" pitchFamily="50" charset="0"/>
                <a:sym typeface="Gotham"/>
              </a:rPr>
              <a:t>FREQUENCY DIVISION MULTIPLEXING (FDM)</a:t>
            </a:r>
            <a:endParaRPr lang="en-US" sz="2800" strike="noStrike" dirty="0">
              <a:solidFill>
                <a:srgbClr val="B0BC22"/>
              </a:solidFill>
              <a:latin typeface="Gotham Medium" panose="02000604030000020004" pitchFamily="50" charset="0"/>
              <a:ea typeface="Gotham"/>
              <a:cs typeface="Gotham Book" pitchFamily="50" charset="0"/>
              <a:sym typeface="Gotham"/>
            </a:endParaRPr>
          </a:p>
        </p:txBody>
      </p:sp>
      <p:sp>
        <p:nvSpPr>
          <p:cNvPr id="7" name="TextBox 7"/>
          <p:cNvSpPr txBox="1"/>
          <p:nvPr/>
        </p:nvSpPr>
        <p:spPr>
          <a:xfrm>
            <a:off x="1043501" y="6134100"/>
            <a:ext cx="4580498" cy="3600986"/>
          </a:xfrm>
          <a:prstGeom prst="rect">
            <a:avLst/>
          </a:prstGeom>
        </p:spPr>
        <p:txBody>
          <a:bodyPr wrap="square" lIns="0" tIns="0" rIns="0" bIns="0" rtlCol="0" anchor="t">
            <a:spAutoFit/>
          </a:bodyPr>
          <a:lstStyle/>
          <a:p>
            <a:pPr marL="0" lvl="0" indent="0" algn="l">
              <a:spcBef>
                <a:spcPct val="0"/>
              </a:spcBef>
            </a:pPr>
            <a:r>
              <a:rPr lang="en-US" dirty="0">
                <a:solidFill>
                  <a:srgbClr val="222222"/>
                </a:solidFill>
                <a:latin typeface="Gotham Book" panose="02000604040000020004" pitchFamily="50" charset="0"/>
                <a:ea typeface="Gotham Condensed"/>
                <a:cs typeface="Gotham Condensed"/>
                <a:sym typeface="Gotham Condensed"/>
              </a:rPr>
              <a:t>The basis for broadcast radio; several stations can transmit simultaneously without interfering with each other provided they use separate carrier frequencies. A channel gets the whole spectrum for a certain amount of time (orthogonal).</a:t>
            </a:r>
          </a:p>
          <a:p>
            <a:pPr marL="0" lvl="0" indent="0" algn="l">
              <a:spcBef>
                <a:spcPct val="0"/>
              </a:spcBef>
            </a:pPr>
            <a:endParaRPr lang="en-US" dirty="0">
              <a:solidFill>
                <a:srgbClr val="222222"/>
              </a:solidFill>
              <a:latin typeface="Gotham Book" panose="02000604040000020004" pitchFamily="50" charset="0"/>
              <a:ea typeface="Gotham Condensed"/>
              <a:cs typeface="Gotham Condensed"/>
              <a:sym typeface="Gotham Condensed"/>
            </a:endParaRPr>
          </a:p>
          <a:p>
            <a:pPr marL="0" lvl="0" indent="0" algn="l">
              <a:spcBef>
                <a:spcPct val="0"/>
              </a:spcBef>
            </a:pPr>
            <a:r>
              <a:rPr lang="en-US" b="1" strike="noStrike" dirty="0">
                <a:solidFill>
                  <a:srgbClr val="222222"/>
                </a:solidFill>
                <a:latin typeface="Gotham Book" panose="02000604040000020004" pitchFamily="50" charset="0"/>
                <a:ea typeface="Gotham Condensed"/>
                <a:cs typeface="Gotham Condensed"/>
                <a:sym typeface="Gotham Condensed"/>
              </a:rPr>
              <a:t>Advantages:</a:t>
            </a:r>
          </a:p>
          <a:p>
            <a:pPr marL="342900" lvl="0" indent="-342900" algn="l">
              <a:spcBef>
                <a:spcPct val="0"/>
              </a:spcBef>
              <a:buFont typeface="Arial" panose="020B0604020202020204" pitchFamily="34" charset="0"/>
              <a:buChar char="•"/>
            </a:pPr>
            <a:r>
              <a:rPr lang="en-US" dirty="0">
                <a:solidFill>
                  <a:srgbClr val="222222"/>
                </a:solidFill>
                <a:latin typeface="Gotham Book" panose="02000604040000020004" pitchFamily="50" charset="0"/>
                <a:ea typeface="Gotham Condensed"/>
                <a:cs typeface="Gotham Condensed"/>
                <a:sym typeface="Gotham Condensed"/>
              </a:rPr>
              <a:t>No dynamic coordination needed</a:t>
            </a:r>
          </a:p>
          <a:p>
            <a:pPr marL="342900" lvl="0" indent="-342900" algn="l">
              <a:spcBef>
                <a:spcPct val="0"/>
              </a:spcBef>
              <a:buFont typeface="Arial" panose="020B0604020202020204" pitchFamily="34" charset="0"/>
              <a:buChar char="•"/>
            </a:pPr>
            <a:r>
              <a:rPr lang="en-US" strike="noStrike" dirty="0">
                <a:solidFill>
                  <a:srgbClr val="222222"/>
                </a:solidFill>
                <a:latin typeface="Gotham Book" panose="02000604040000020004" pitchFamily="50" charset="0"/>
                <a:ea typeface="Gotham Condensed"/>
                <a:cs typeface="Gotham Condensed"/>
                <a:sym typeface="Gotham Condensed"/>
              </a:rPr>
              <a:t>Works for anal</a:t>
            </a:r>
            <a:r>
              <a:rPr lang="en-US" dirty="0">
                <a:solidFill>
                  <a:srgbClr val="222222"/>
                </a:solidFill>
                <a:latin typeface="Gotham Book" panose="02000604040000020004" pitchFamily="50" charset="0"/>
                <a:ea typeface="Gotham Condensed"/>
                <a:cs typeface="Gotham Condensed"/>
                <a:sym typeface="Gotham Condensed"/>
              </a:rPr>
              <a:t>og and digital signals</a:t>
            </a:r>
          </a:p>
          <a:p>
            <a:pPr marL="342900" lvl="0" indent="-342900" algn="l">
              <a:spcBef>
                <a:spcPct val="0"/>
              </a:spcBef>
              <a:buFont typeface="Arial" panose="020B0604020202020204" pitchFamily="34" charset="0"/>
              <a:buChar char="•"/>
            </a:pPr>
            <a:r>
              <a:rPr lang="en-US" strike="noStrike" dirty="0">
                <a:solidFill>
                  <a:srgbClr val="222222"/>
                </a:solidFill>
                <a:latin typeface="Gotham Book" panose="02000604040000020004" pitchFamily="50" charset="0"/>
                <a:ea typeface="Gotham Condensed"/>
                <a:cs typeface="Gotham Condensed"/>
                <a:sym typeface="Gotham Condensed"/>
              </a:rPr>
              <a:t>Low bit rates – cheaper, delays are spread</a:t>
            </a:r>
          </a:p>
        </p:txBody>
      </p:sp>
      <p:sp>
        <p:nvSpPr>
          <p:cNvPr id="9" name="Freeform 9"/>
          <p:cNvSpPr/>
          <p:nvPr/>
        </p:nvSpPr>
        <p:spPr>
          <a:xfrm>
            <a:off x="11525026" y="4837120"/>
            <a:ext cx="6762974" cy="5449879"/>
          </a:xfrm>
          <a:custGeom>
            <a:avLst/>
            <a:gdLst/>
            <a:ahLst/>
            <a:cxnLst/>
            <a:rect l="l" t="t" r="r" b="b"/>
            <a:pathLst>
              <a:path w="1781195" h="2217495">
                <a:moveTo>
                  <a:pt x="0" y="0"/>
                </a:moveTo>
                <a:lnTo>
                  <a:pt x="1781195" y="0"/>
                </a:lnTo>
                <a:lnTo>
                  <a:pt x="1781195" y="2217495"/>
                </a:lnTo>
                <a:lnTo>
                  <a:pt x="0" y="2217495"/>
                </a:lnTo>
                <a:close/>
              </a:path>
            </a:pathLst>
          </a:custGeom>
          <a:solidFill>
            <a:srgbClr val="EDECED"/>
          </a:solidFill>
          <a:ln cap="sq">
            <a:noFill/>
            <a:prstDash val="solid"/>
            <a:miter/>
          </a:ln>
        </p:spPr>
        <p:txBody>
          <a:bodyPr/>
          <a:lstStyle/>
          <a:p>
            <a:endParaRPr lang="en-US"/>
          </a:p>
        </p:txBody>
      </p:sp>
      <p:sp>
        <p:nvSpPr>
          <p:cNvPr id="10" name="TextBox 10"/>
          <p:cNvSpPr txBox="1"/>
          <p:nvPr/>
        </p:nvSpPr>
        <p:spPr>
          <a:xfrm>
            <a:off x="11525026" y="1686550"/>
            <a:ext cx="6762974" cy="8600377"/>
          </a:xfrm>
          <a:prstGeom prst="rect">
            <a:avLst/>
          </a:prstGeom>
        </p:spPr>
        <p:txBody>
          <a:bodyPr lIns="50800" tIns="50800" rIns="50800" bIns="50800" rtlCol="0" anchor="ctr"/>
          <a:lstStyle/>
          <a:p>
            <a:pPr marL="0" lvl="0" indent="0" algn="ctr">
              <a:lnSpc>
                <a:spcPts val="3359"/>
              </a:lnSpc>
              <a:spcBef>
                <a:spcPct val="0"/>
              </a:spcBef>
            </a:pPr>
            <a:endParaRPr/>
          </a:p>
        </p:txBody>
      </p:sp>
      <p:sp>
        <p:nvSpPr>
          <p:cNvPr id="11" name="TextBox 11"/>
          <p:cNvSpPr txBox="1"/>
          <p:nvPr/>
        </p:nvSpPr>
        <p:spPr>
          <a:xfrm>
            <a:off x="12186462" y="5029915"/>
            <a:ext cx="5292717" cy="1007968"/>
          </a:xfrm>
          <a:prstGeom prst="rect">
            <a:avLst/>
          </a:prstGeom>
        </p:spPr>
        <p:txBody>
          <a:bodyPr lIns="0" tIns="0" rIns="0" bIns="0" rtlCol="0" anchor="t">
            <a:spAutoFit/>
          </a:bodyPr>
          <a:lstStyle/>
          <a:p>
            <a:pPr marL="0" lvl="0" indent="0" algn="l">
              <a:lnSpc>
                <a:spcPts val="4199"/>
              </a:lnSpc>
              <a:spcBef>
                <a:spcPct val="0"/>
              </a:spcBef>
            </a:pPr>
            <a:r>
              <a:rPr lang="en-US" sz="2800" dirty="0">
                <a:solidFill>
                  <a:srgbClr val="B0BC22"/>
                </a:solidFill>
                <a:latin typeface="Gotham Medium" panose="02000604030000020004" pitchFamily="50" charset="0"/>
                <a:ea typeface="Gotham"/>
                <a:cs typeface="Gotham Book" pitchFamily="50" charset="0"/>
                <a:sym typeface="Gotham"/>
              </a:rPr>
              <a:t>CODE DIVISION MULTPLEXING (CDM)</a:t>
            </a:r>
          </a:p>
        </p:txBody>
      </p:sp>
      <p:sp>
        <p:nvSpPr>
          <p:cNvPr id="14" name="Freeform 14"/>
          <p:cNvSpPr/>
          <p:nvPr/>
        </p:nvSpPr>
        <p:spPr>
          <a:xfrm>
            <a:off x="5928799" y="4838699"/>
            <a:ext cx="5791111" cy="5449879"/>
          </a:xfrm>
          <a:custGeom>
            <a:avLst/>
            <a:gdLst/>
            <a:ahLst/>
            <a:cxnLst/>
            <a:rect l="l" t="t" r="r" b="b"/>
            <a:pathLst>
              <a:path w="1525231" h="1769772">
                <a:moveTo>
                  <a:pt x="0" y="0"/>
                </a:moveTo>
                <a:lnTo>
                  <a:pt x="1525231" y="0"/>
                </a:lnTo>
                <a:lnTo>
                  <a:pt x="1525231" y="1769772"/>
                </a:lnTo>
                <a:lnTo>
                  <a:pt x="0" y="1769772"/>
                </a:lnTo>
                <a:close/>
              </a:path>
            </a:pathLst>
          </a:custGeom>
          <a:solidFill>
            <a:srgbClr val="EDECED"/>
          </a:solidFill>
          <a:ln cap="sq">
            <a:noFill/>
            <a:prstDash val="solid"/>
            <a:miter/>
          </a:ln>
        </p:spPr>
        <p:txBody>
          <a:bodyPr/>
          <a:lstStyle/>
          <a:p>
            <a:endParaRPr lang="en-US"/>
          </a:p>
        </p:txBody>
      </p:sp>
      <p:sp>
        <p:nvSpPr>
          <p:cNvPr id="16" name="TextBox 16"/>
          <p:cNvSpPr txBox="1"/>
          <p:nvPr/>
        </p:nvSpPr>
        <p:spPr>
          <a:xfrm>
            <a:off x="6456251" y="5029915"/>
            <a:ext cx="4899593" cy="1007968"/>
          </a:xfrm>
          <a:prstGeom prst="rect">
            <a:avLst/>
          </a:prstGeom>
        </p:spPr>
        <p:txBody>
          <a:bodyPr lIns="0" tIns="0" rIns="0" bIns="0" rtlCol="0" anchor="t">
            <a:spAutoFit/>
          </a:bodyPr>
          <a:lstStyle/>
          <a:p>
            <a:pPr marL="0" lvl="0" indent="0" algn="l">
              <a:lnSpc>
                <a:spcPts val="4199"/>
              </a:lnSpc>
              <a:spcBef>
                <a:spcPct val="0"/>
              </a:spcBef>
            </a:pPr>
            <a:r>
              <a:rPr lang="en-US" sz="2800" dirty="0">
                <a:solidFill>
                  <a:srgbClr val="B0BC22"/>
                </a:solidFill>
                <a:latin typeface="Gotham Medium" panose="02000604030000020004" pitchFamily="50" charset="0"/>
                <a:ea typeface="Gotham"/>
                <a:cs typeface="Gotham Book" pitchFamily="50" charset="0"/>
                <a:sym typeface="Gotham"/>
              </a:rPr>
              <a:t>TIME DIVISION MULTIPLEXING (TDM)</a:t>
            </a:r>
          </a:p>
        </p:txBody>
      </p:sp>
      <p:sp>
        <p:nvSpPr>
          <p:cNvPr id="17" name="TextBox 17"/>
          <p:cNvSpPr txBox="1"/>
          <p:nvPr/>
        </p:nvSpPr>
        <p:spPr>
          <a:xfrm>
            <a:off x="6446838" y="6134100"/>
            <a:ext cx="4918418" cy="3877985"/>
          </a:xfrm>
          <a:prstGeom prst="rect">
            <a:avLst/>
          </a:prstGeom>
        </p:spPr>
        <p:txBody>
          <a:bodyPr wrap="square" lIns="0" tIns="0" rIns="0" bIns="0" rtlCol="0" anchor="t">
            <a:spAutoFit/>
          </a:bodyPr>
          <a:lstStyle/>
          <a:p>
            <a:pPr marL="0" lvl="0" indent="0" algn="l">
              <a:spcBef>
                <a:spcPct val="0"/>
              </a:spcBef>
            </a:pPr>
            <a:r>
              <a:rPr lang="en-US" dirty="0">
                <a:solidFill>
                  <a:srgbClr val="222222"/>
                </a:solidFill>
                <a:latin typeface="Gotham Book" panose="02000604040000020004" pitchFamily="50" charset="0"/>
                <a:ea typeface="Gotham Condensed"/>
                <a:cs typeface="Gotham Condensed"/>
                <a:sym typeface="Gotham Condensed"/>
              </a:rPr>
              <a:t>A channel gets the whole spectrum for a certain amount of time (orthogonal).</a:t>
            </a:r>
          </a:p>
          <a:p>
            <a:pPr marL="0" lvl="0" indent="0" algn="l">
              <a:spcBef>
                <a:spcPct val="0"/>
              </a:spcBef>
            </a:pPr>
            <a:endParaRPr lang="en-US" dirty="0">
              <a:solidFill>
                <a:srgbClr val="222222"/>
              </a:solidFill>
              <a:latin typeface="Gotham Book" panose="02000604040000020004" pitchFamily="50" charset="0"/>
              <a:ea typeface="Gotham Condensed"/>
              <a:cs typeface="Gotham Condensed"/>
              <a:sym typeface="Gotham Condensed"/>
            </a:endParaRPr>
          </a:p>
          <a:p>
            <a:pPr marL="0" lvl="0" indent="0" algn="l">
              <a:spcBef>
                <a:spcPct val="0"/>
              </a:spcBef>
            </a:pPr>
            <a:r>
              <a:rPr lang="en-US" b="1" strike="noStrike" dirty="0">
                <a:solidFill>
                  <a:srgbClr val="222222"/>
                </a:solidFill>
                <a:latin typeface="Gotham Book" panose="02000604040000020004" pitchFamily="50" charset="0"/>
                <a:ea typeface="Gotham Condensed"/>
                <a:cs typeface="Gotham Condensed"/>
                <a:sym typeface="Gotham Condensed"/>
              </a:rPr>
              <a:t>Advantages:</a:t>
            </a:r>
          </a:p>
          <a:p>
            <a:pPr marL="342900" lvl="0" indent="-342900" algn="l">
              <a:spcBef>
                <a:spcPct val="0"/>
              </a:spcBef>
              <a:buFont typeface="Arial" panose="020B0604020202020204" pitchFamily="34" charset="0"/>
              <a:buChar char="•"/>
            </a:pPr>
            <a:r>
              <a:rPr lang="en-US" dirty="0">
                <a:solidFill>
                  <a:srgbClr val="222222"/>
                </a:solidFill>
                <a:latin typeface="Gotham Book" panose="02000604040000020004" pitchFamily="50" charset="0"/>
                <a:ea typeface="Gotham Condensed"/>
                <a:cs typeface="Gotham Condensed"/>
                <a:sym typeface="Gotham Condensed"/>
              </a:rPr>
              <a:t>Only one carrier in the medium at a time</a:t>
            </a:r>
          </a:p>
          <a:p>
            <a:pPr marL="342900" lvl="0" indent="-342900" algn="l">
              <a:spcBef>
                <a:spcPct val="0"/>
              </a:spcBef>
              <a:buFont typeface="Arial" panose="020B0604020202020204" pitchFamily="34" charset="0"/>
              <a:buChar char="•"/>
            </a:pPr>
            <a:r>
              <a:rPr lang="en-US" strike="noStrike" dirty="0">
                <a:solidFill>
                  <a:srgbClr val="222222"/>
                </a:solidFill>
                <a:latin typeface="Gotham Book" panose="02000604040000020004" pitchFamily="50" charset="0"/>
                <a:ea typeface="Gotham Condensed"/>
                <a:cs typeface="Gotham Condensed"/>
                <a:sym typeface="Gotham Condensed"/>
              </a:rPr>
              <a:t>The throughput is high, which support bursts</a:t>
            </a:r>
          </a:p>
          <a:p>
            <a:pPr marL="342900" lvl="0" indent="-342900" algn="l">
              <a:spcBef>
                <a:spcPct val="0"/>
              </a:spcBef>
              <a:buFont typeface="Arial" panose="020B0604020202020204" pitchFamily="34" charset="0"/>
              <a:buChar char="•"/>
            </a:pPr>
            <a:r>
              <a:rPr lang="en-US" dirty="0">
                <a:solidFill>
                  <a:srgbClr val="222222"/>
                </a:solidFill>
                <a:latin typeface="Gotham Book" panose="02000604040000020004" pitchFamily="50" charset="0"/>
                <a:ea typeface="Gotham Condensed"/>
                <a:cs typeface="Gotham Condensed"/>
                <a:sym typeface="Gotham Condensed"/>
              </a:rPr>
              <a:t>More flexible; multiple slots</a:t>
            </a:r>
          </a:p>
          <a:p>
            <a:pPr marL="0" lvl="0" indent="0" algn="l">
              <a:spcBef>
                <a:spcPct val="0"/>
              </a:spcBef>
            </a:pPr>
            <a:r>
              <a:rPr lang="en-US" b="1" strike="noStrike" dirty="0">
                <a:solidFill>
                  <a:srgbClr val="222222"/>
                </a:solidFill>
                <a:latin typeface="Gotham Book" panose="02000604040000020004" pitchFamily="50" charset="0"/>
                <a:ea typeface="Gotham Condensed"/>
                <a:cs typeface="Gotham Condensed"/>
                <a:sym typeface="Gotham Condensed"/>
              </a:rPr>
              <a:t>Disadvantages:</a:t>
            </a:r>
          </a:p>
          <a:p>
            <a:pPr marL="342900" lvl="0" indent="-342900" algn="l">
              <a:spcBef>
                <a:spcPct val="0"/>
              </a:spcBef>
              <a:buFont typeface="Arial" panose="020B0604020202020204" pitchFamily="34" charset="0"/>
              <a:buChar char="•"/>
            </a:pPr>
            <a:r>
              <a:rPr lang="en-US" dirty="0">
                <a:solidFill>
                  <a:srgbClr val="222222"/>
                </a:solidFill>
                <a:latin typeface="Gotham Book" panose="02000604040000020004" pitchFamily="50" charset="0"/>
                <a:ea typeface="Gotham Condensed"/>
                <a:cs typeface="Gotham Condensed"/>
                <a:sym typeface="Gotham Condensed"/>
              </a:rPr>
              <a:t>Framing and precise synchronization necessary</a:t>
            </a:r>
          </a:p>
          <a:p>
            <a:pPr marL="342900" lvl="0" indent="-342900" algn="l">
              <a:spcBef>
                <a:spcPct val="0"/>
              </a:spcBef>
              <a:buFont typeface="Arial" panose="020B0604020202020204" pitchFamily="34" charset="0"/>
              <a:buChar char="•"/>
            </a:pPr>
            <a:r>
              <a:rPr lang="en-US" strike="noStrike" dirty="0">
                <a:solidFill>
                  <a:srgbClr val="222222"/>
                </a:solidFill>
                <a:latin typeface="Gotham Book" panose="02000604040000020004" pitchFamily="50" charset="0"/>
                <a:ea typeface="Gotham Condensed"/>
                <a:cs typeface="Gotham Condensed"/>
                <a:sym typeface="Gotham Condensed"/>
              </a:rPr>
              <a:t>High bit ra</a:t>
            </a:r>
            <a:r>
              <a:rPr lang="en-US" dirty="0">
                <a:solidFill>
                  <a:srgbClr val="222222"/>
                </a:solidFill>
                <a:latin typeface="Gotham Book" panose="02000604040000020004" pitchFamily="50" charset="0"/>
                <a:ea typeface="Gotham Condensed"/>
                <a:cs typeface="Gotham Condensed"/>
                <a:sym typeface="Gotham Condensed"/>
              </a:rPr>
              <a:t>tes at each transmitter and receiver</a:t>
            </a:r>
            <a:endParaRPr lang="en-US" strike="noStrike" dirty="0">
              <a:solidFill>
                <a:srgbClr val="222222"/>
              </a:solidFill>
              <a:latin typeface="Gotham Book" panose="02000604040000020004" pitchFamily="50" charset="0"/>
              <a:ea typeface="Gotham Condensed"/>
              <a:cs typeface="Gotham Condensed"/>
              <a:sym typeface="Gotham Condensed"/>
            </a:endParaRPr>
          </a:p>
        </p:txBody>
      </p:sp>
      <p:sp>
        <p:nvSpPr>
          <p:cNvPr id="8" name="TextBox 17">
            <a:extLst>
              <a:ext uri="{FF2B5EF4-FFF2-40B4-BE49-F238E27FC236}">
                <a16:creationId xmlns:a16="http://schemas.microsoft.com/office/drawing/2014/main" id="{5115AA7B-1E9C-E887-91EC-4231E68F679D}"/>
              </a:ext>
            </a:extLst>
          </p:cNvPr>
          <p:cNvSpPr txBox="1"/>
          <p:nvPr/>
        </p:nvSpPr>
        <p:spPr>
          <a:xfrm>
            <a:off x="12202874" y="6141547"/>
            <a:ext cx="4918418" cy="3877985"/>
          </a:xfrm>
          <a:prstGeom prst="rect">
            <a:avLst/>
          </a:prstGeom>
        </p:spPr>
        <p:txBody>
          <a:bodyPr wrap="square" lIns="0" tIns="0" rIns="0" bIns="0" rtlCol="0" anchor="t">
            <a:spAutoFit/>
          </a:bodyPr>
          <a:lstStyle/>
          <a:p>
            <a:pPr marL="0" lvl="0" indent="0" algn="l">
              <a:spcBef>
                <a:spcPct val="0"/>
              </a:spcBef>
            </a:pPr>
            <a:r>
              <a:rPr lang="en-US" dirty="0">
                <a:solidFill>
                  <a:srgbClr val="222222"/>
                </a:solidFill>
                <a:latin typeface="Gotham Book" panose="02000604040000020004" pitchFamily="50" charset="0"/>
                <a:ea typeface="Gotham Condensed"/>
                <a:cs typeface="Gotham Condensed"/>
                <a:sym typeface="Gotham Condensed"/>
              </a:rPr>
              <a:t>Each channel had a unique code (not necessarily orthogonal). All channels use the same spectrum at the same time.</a:t>
            </a:r>
          </a:p>
          <a:p>
            <a:pPr marL="0" lvl="0" indent="0" algn="l">
              <a:spcBef>
                <a:spcPct val="0"/>
              </a:spcBef>
            </a:pPr>
            <a:endParaRPr lang="en-US" dirty="0">
              <a:solidFill>
                <a:srgbClr val="222222"/>
              </a:solidFill>
              <a:latin typeface="Gotham Book" panose="02000604040000020004" pitchFamily="50" charset="0"/>
              <a:ea typeface="Gotham Condensed"/>
              <a:cs typeface="Gotham Condensed"/>
              <a:sym typeface="Gotham Condensed"/>
            </a:endParaRPr>
          </a:p>
          <a:p>
            <a:pPr marL="0" lvl="0" indent="0" algn="l">
              <a:spcBef>
                <a:spcPct val="0"/>
              </a:spcBef>
            </a:pPr>
            <a:r>
              <a:rPr lang="en-US" b="1" dirty="0">
                <a:solidFill>
                  <a:srgbClr val="222222"/>
                </a:solidFill>
                <a:latin typeface="Gotham Book" panose="02000604040000020004" pitchFamily="50" charset="0"/>
                <a:ea typeface="Gotham Condensed"/>
                <a:cs typeface="Gotham Condensed"/>
                <a:sym typeface="Gotham Condensed"/>
              </a:rPr>
              <a:t>Advantages:</a:t>
            </a:r>
          </a:p>
          <a:p>
            <a:pPr marL="342900" lvl="0" indent="-342900" algn="l">
              <a:spcBef>
                <a:spcPct val="0"/>
              </a:spcBef>
              <a:buFont typeface="Arial" panose="020B0604020202020204" pitchFamily="34" charset="0"/>
              <a:buChar char="•"/>
            </a:pPr>
            <a:r>
              <a:rPr lang="en-US" dirty="0">
                <a:solidFill>
                  <a:srgbClr val="222222"/>
                </a:solidFill>
                <a:latin typeface="Gotham Book" panose="02000604040000020004" pitchFamily="50" charset="0"/>
                <a:ea typeface="Gotham Condensed"/>
                <a:cs typeface="Gotham Condensed"/>
                <a:sym typeface="Gotham Condensed"/>
              </a:rPr>
              <a:t>Bandwidth efficiency</a:t>
            </a:r>
          </a:p>
          <a:p>
            <a:pPr marL="342900" lvl="0" indent="-342900" algn="l">
              <a:spcBef>
                <a:spcPct val="0"/>
              </a:spcBef>
              <a:buFont typeface="Arial" panose="020B0604020202020204" pitchFamily="34" charset="0"/>
              <a:buChar char="•"/>
            </a:pPr>
            <a:r>
              <a:rPr lang="en-US" dirty="0">
                <a:solidFill>
                  <a:srgbClr val="222222"/>
                </a:solidFill>
                <a:latin typeface="Gotham Book" panose="02000604040000020004" pitchFamily="50" charset="0"/>
                <a:ea typeface="Gotham Condensed"/>
                <a:cs typeface="Gotham Condensed"/>
                <a:sym typeface="Gotham Condensed"/>
              </a:rPr>
              <a:t>No coordination or synchronization needed</a:t>
            </a:r>
          </a:p>
          <a:p>
            <a:pPr marL="342900" lvl="0" indent="-342900" algn="l">
              <a:spcBef>
                <a:spcPct val="0"/>
              </a:spcBef>
              <a:buFont typeface="Arial" panose="020B0604020202020204" pitchFamily="34" charset="0"/>
              <a:buChar char="•"/>
            </a:pPr>
            <a:r>
              <a:rPr lang="en-US" dirty="0">
                <a:solidFill>
                  <a:srgbClr val="222222"/>
                </a:solidFill>
                <a:latin typeface="Gotham Book" panose="02000604040000020004" pitchFamily="50" charset="0"/>
                <a:ea typeface="Gotham Condensed"/>
                <a:cs typeface="Gotham Condensed"/>
                <a:sym typeface="Gotham Condensed"/>
              </a:rPr>
              <a:t>Good protection against interference and tapping</a:t>
            </a:r>
          </a:p>
          <a:p>
            <a:pPr marL="0" lvl="0" indent="0" algn="l">
              <a:spcBef>
                <a:spcPct val="0"/>
              </a:spcBef>
            </a:pPr>
            <a:r>
              <a:rPr lang="en-US" b="1" dirty="0">
                <a:solidFill>
                  <a:srgbClr val="222222"/>
                </a:solidFill>
                <a:latin typeface="Gotham Book" panose="02000604040000020004" pitchFamily="50" charset="0"/>
                <a:ea typeface="Gotham Condensed"/>
                <a:cs typeface="Gotham Condensed"/>
                <a:sym typeface="Gotham Condensed"/>
              </a:rPr>
              <a:t>Disadvantages:</a:t>
            </a:r>
          </a:p>
          <a:p>
            <a:pPr marL="342900" lvl="0" indent="-342900" algn="l">
              <a:spcBef>
                <a:spcPct val="0"/>
              </a:spcBef>
              <a:buFont typeface="Arial" panose="020B0604020202020204" pitchFamily="34" charset="0"/>
              <a:buChar char="•"/>
            </a:pPr>
            <a:r>
              <a:rPr lang="en-US" dirty="0">
                <a:solidFill>
                  <a:srgbClr val="222222"/>
                </a:solidFill>
                <a:latin typeface="Gotham Book" panose="02000604040000020004" pitchFamily="50" charset="0"/>
                <a:ea typeface="Gotham Condensed"/>
                <a:cs typeface="Gotham Condensed"/>
                <a:sym typeface="Gotham Condensed"/>
              </a:rPr>
              <a:t>Lower user data rates due to high gains required to reduce interference</a:t>
            </a:r>
          </a:p>
          <a:p>
            <a:pPr marL="342900" lvl="0" indent="-342900" algn="l">
              <a:spcBef>
                <a:spcPct val="0"/>
              </a:spcBef>
              <a:buFont typeface="Arial" panose="020B0604020202020204" pitchFamily="34" charset="0"/>
              <a:buChar char="•"/>
            </a:pPr>
            <a:r>
              <a:rPr lang="en-US" dirty="0">
                <a:solidFill>
                  <a:srgbClr val="222222"/>
                </a:solidFill>
                <a:latin typeface="Gotham Book" panose="02000604040000020004" pitchFamily="50" charset="0"/>
                <a:ea typeface="Gotham Condensed"/>
                <a:cs typeface="Gotham Condensed"/>
                <a:sym typeface="Gotham Condensed"/>
              </a:rPr>
              <a:t>More complex signal regeneration </a:t>
            </a:r>
            <a:endParaRPr lang="en-US" strike="noStrike" dirty="0">
              <a:solidFill>
                <a:srgbClr val="222222"/>
              </a:solidFill>
              <a:latin typeface="Gotham Book" panose="02000604040000020004" pitchFamily="50" charset="0"/>
              <a:ea typeface="Gotham Condensed"/>
              <a:cs typeface="Gotham Condensed"/>
              <a:sym typeface="Gotham Condensed"/>
            </a:endParaRPr>
          </a:p>
        </p:txBody>
      </p:sp>
      <p:sp>
        <p:nvSpPr>
          <p:cNvPr id="21" name="Freeform 6">
            <a:extLst>
              <a:ext uri="{FF2B5EF4-FFF2-40B4-BE49-F238E27FC236}">
                <a16:creationId xmlns:a16="http://schemas.microsoft.com/office/drawing/2014/main" id="{93D261A0-E4E7-7B4C-E3F6-8386D193A54A}"/>
              </a:ext>
            </a:extLst>
          </p:cNvPr>
          <p:cNvSpPr/>
          <p:nvPr/>
        </p:nvSpPr>
        <p:spPr>
          <a:xfrm>
            <a:off x="1248339" y="2668773"/>
            <a:ext cx="3640490" cy="2242711"/>
          </a:xfrm>
          <a:custGeom>
            <a:avLst/>
            <a:gdLst/>
            <a:ahLst/>
            <a:cxnLst/>
            <a:rect l="l" t="t" r="r" b="b"/>
            <a:pathLst>
              <a:path w="812800" h="1048563">
                <a:moveTo>
                  <a:pt x="0" y="0"/>
                </a:moveTo>
                <a:lnTo>
                  <a:pt x="812800" y="0"/>
                </a:lnTo>
                <a:lnTo>
                  <a:pt x="812800" y="1048563"/>
                </a:lnTo>
                <a:lnTo>
                  <a:pt x="0" y="1048563"/>
                </a:lnTo>
                <a:close/>
              </a:path>
            </a:pathLst>
          </a:custGeom>
          <a:blipFill>
            <a:blip r:embed="rId3"/>
            <a:stretch>
              <a:fillRect/>
            </a:stretch>
          </a:blipFill>
          <a:ln w="25400">
            <a:solidFill>
              <a:schemeClr val="tx1"/>
            </a:solidFill>
          </a:ln>
          <a:effectLst>
            <a:outerShdw blurRad="50800" dist="38100" dir="2700000" algn="tl" rotWithShape="0">
              <a:prstClr val="black">
                <a:alpha val="40000"/>
              </a:prstClr>
            </a:outerShdw>
          </a:effectLst>
        </p:spPr>
        <p:txBody>
          <a:bodyPr/>
          <a:lstStyle/>
          <a:p>
            <a:endParaRPr lang="en-US"/>
          </a:p>
        </p:txBody>
      </p:sp>
      <p:sp>
        <p:nvSpPr>
          <p:cNvPr id="22" name="Freeform 6">
            <a:extLst>
              <a:ext uri="{FF2B5EF4-FFF2-40B4-BE49-F238E27FC236}">
                <a16:creationId xmlns:a16="http://schemas.microsoft.com/office/drawing/2014/main" id="{B1CC480E-F7D0-C4AA-E103-00AFA85357EA}"/>
              </a:ext>
            </a:extLst>
          </p:cNvPr>
          <p:cNvSpPr/>
          <p:nvPr/>
        </p:nvSpPr>
        <p:spPr>
          <a:xfrm>
            <a:off x="7004109" y="2653496"/>
            <a:ext cx="3640490" cy="2242711"/>
          </a:xfrm>
          <a:custGeom>
            <a:avLst/>
            <a:gdLst/>
            <a:ahLst/>
            <a:cxnLst/>
            <a:rect l="l" t="t" r="r" b="b"/>
            <a:pathLst>
              <a:path w="812800" h="1048563">
                <a:moveTo>
                  <a:pt x="0" y="0"/>
                </a:moveTo>
                <a:lnTo>
                  <a:pt x="812800" y="0"/>
                </a:lnTo>
                <a:lnTo>
                  <a:pt x="812800" y="1048563"/>
                </a:lnTo>
                <a:lnTo>
                  <a:pt x="0" y="1048563"/>
                </a:lnTo>
                <a:close/>
              </a:path>
            </a:pathLst>
          </a:custGeom>
          <a:blipFill>
            <a:blip r:embed="rId4"/>
            <a:stretch>
              <a:fillRect/>
            </a:stretch>
          </a:blipFill>
          <a:ln w="25400">
            <a:solidFill>
              <a:schemeClr val="tx1"/>
            </a:solidFill>
          </a:ln>
          <a:effectLst>
            <a:outerShdw blurRad="50800" dist="38100" dir="2700000" algn="tl" rotWithShape="0">
              <a:prstClr val="black">
                <a:alpha val="40000"/>
              </a:prstClr>
            </a:outerShdw>
          </a:effectLst>
        </p:spPr>
        <p:txBody>
          <a:bodyPr/>
          <a:lstStyle/>
          <a:p>
            <a:endParaRPr lang="en-US"/>
          </a:p>
        </p:txBody>
      </p:sp>
      <p:sp>
        <p:nvSpPr>
          <p:cNvPr id="23" name="Freeform 6">
            <a:extLst>
              <a:ext uri="{FF2B5EF4-FFF2-40B4-BE49-F238E27FC236}">
                <a16:creationId xmlns:a16="http://schemas.microsoft.com/office/drawing/2014/main" id="{C99FC337-A235-111F-D2F3-6FBB381D6747}"/>
              </a:ext>
            </a:extLst>
          </p:cNvPr>
          <p:cNvSpPr/>
          <p:nvPr/>
        </p:nvSpPr>
        <p:spPr>
          <a:xfrm>
            <a:off x="13369579" y="1866900"/>
            <a:ext cx="2257244" cy="3029307"/>
          </a:xfrm>
          <a:custGeom>
            <a:avLst/>
            <a:gdLst/>
            <a:ahLst/>
            <a:cxnLst/>
            <a:rect l="l" t="t" r="r" b="b"/>
            <a:pathLst>
              <a:path w="812800" h="1048563">
                <a:moveTo>
                  <a:pt x="0" y="0"/>
                </a:moveTo>
                <a:lnTo>
                  <a:pt x="812800" y="0"/>
                </a:lnTo>
                <a:lnTo>
                  <a:pt x="812800" y="1048563"/>
                </a:lnTo>
                <a:lnTo>
                  <a:pt x="0" y="1048563"/>
                </a:lnTo>
                <a:close/>
              </a:path>
            </a:pathLst>
          </a:custGeom>
          <a:blipFill>
            <a:blip r:embed="rId5"/>
            <a:stretch>
              <a:fillRect/>
            </a:stretch>
          </a:blipFill>
          <a:ln w="25400">
            <a:solidFill>
              <a:schemeClr val="tx1"/>
            </a:solidFill>
          </a:ln>
          <a:effectLst>
            <a:outerShdw blurRad="50800" dist="38100" dir="2700000" algn="tl" rotWithShape="0">
              <a:prstClr val="black">
                <a:alpha val="40000"/>
              </a:prstClr>
            </a:outerShdw>
          </a:effectLst>
        </p:spPr>
        <p:txBody>
          <a:bodyPr/>
          <a:lstStyle/>
          <a:p>
            <a:endParaRPr lang="en-US"/>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0BC22"/>
        </a:solidFill>
        <a:effectLst/>
      </p:bgPr>
    </p:bg>
    <p:spTree>
      <p:nvGrpSpPr>
        <p:cNvPr id="1" name="">
          <a:extLst>
            <a:ext uri="{FF2B5EF4-FFF2-40B4-BE49-F238E27FC236}">
              <a16:creationId xmlns:a16="http://schemas.microsoft.com/office/drawing/2014/main" id="{13AA5C06-184B-2802-CCC3-20FCAD060196}"/>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B0E375F-A42B-713E-BB16-5A364D80D524}"/>
              </a:ext>
            </a:extLst>
          </p:cNvPr>
          <p:cNvGrpSpPr/>
          <p:nvPr/>
        </p:nvGrpSpPr>
        <p:grpSpPr>
          <a:xfrm>
            <a:off x="-76200" y="-114300"/>
            <a:ext cx="13815819" cy="10439400"/>
            <a:chOff x="0" y="0"/>
            <a:chExt cx="3638734" cy="2709333"/>
          </a:xfrm>
        </p:grpSpPr>
        <p:sp>
          <p:nvSpPr>
            <p:cNvPr id="3" name="Freeform 3">
              <a:extLst>
                <a:ext uri="{FF2B5EF4-FFF2-40B4-BE49-F238E27FC236}">
                  <a16:creationId xmlns:a16="http://schemas.microsoft.com/office/drawing/2014/main" id="{1FB1042C-EF94-EDDF-53FD-45299A614C55}"/>
                </a:ext>
              </a:extLst>
            </p:cNvPr>
            <p:cNvSpPr/>
            <p:nvPr/>
          </p:nvSpPr>
          <p:spPr>
            <a:xfrm>
              <a:off x="0" y="0"/>
              <a:ext cx="3638734" cy="2709333"/>
            </a:xfrm>
            <a:custGeom>
              <a:avLst/>
              <a:gdLst/>
              <a:ahLst/>
              <a:cxnLst/>
              <a:rect l="l" t="t" r="r" b="b"/>
              <a:pathLst>
                <a:path w="3638734" h="2709333">
                  <a:moveTo>
                    <a:pt x="0" y="0"/>
                  </a:moveTo>
                  <a:lnTo>
                    <a:pt x="3638734" y="0"/>
                  </a:lnTo>
                  <a:lnTo>
                    <a:pt x="3638734" y="2709333"/>
                  </a:lnTo>
                  <a:lnTo>
                    <a:pt x="0" y="2709333"/>
                  </a:lnTo>
                  <a:close/>
                </a:path>
              </a:pathLst>
            </a:custGeom>
            <a:solidFill>
              <a:srgbClr val="EDECED"/>
            </a:solidFill>
            <a:ln cap="sq">
              <a:noFill/>
              <a:prstDash val="solid"/>
              <a:miter/>
            </a:ln>
          </p:spPr>
          <p:txBody>
            <a:bodyPr/>
            <a:lstStyle/>
            <a:p>
              <a:endParaRPr lang="en-US" dirty="0"/>
            </a:p>
          </p:txBody>
        </p:sp>
        <p:sp>
          <p:nvSpPr>
            <p:cNvPr id="4" name="TextBox 4">
              <a:extLst>
                <a:ext uri="{FF2B5EF4-FFF2-40B4-BE49-F238E27FC236}">
                  <a16:creationId xmlns:a16="http://schemas.microsoft.com/office/drawing/2014/main" id="{0AA87DFD-D0D8-5BD8-96E0-A62D1854279D}"/>
                </a:ext>
              </a:extLst>
            </p:cNvPr>
            <p:cNvSpPr txBox="1"/>
            <p:nvPr/>
          </p:nvSpPr>
          <p:spPr>
            <a:xfrm>
              <a:off x="0" y="-47625"/>
              <a:ext cx="3638734" cy="2756958"/>
            </a:xfrm>
            <a:prstGeom prst="rect">
              <a:avLst/>
            </a:prstGeom>
          </p:spPr>
          <p:txBody>
            <a:bodyPr lIns="50800" tIns="50800" rIns="50800" bIns="50800" rtlCol="0" anchor="ctr"/>
            <a:lstStyle/>
            <a:p>
              <a:pPr marL="0" lvl="0" indent="0" algn="ctr">
                <a:lnSpc>
                  <a:spcPts val="3359"/>
                </a:lnSpc>
                <a:spcBef>
                  <a:spcPct val="0"/>
                </a:spcBef>
              </a:pPr>
              <a:endParaRPr/>
            </a:p>
          </p:txBody>
        </p:sp>
      </p:grpSp>
      <p:sp>
        <p:nvSpPr>
          <p:cNvPr id="6" name="Freeform 6">
            <a:extLst>
              <a:ext uri="{FF2B5EF4-FFF2-40B4-BE49-F238E27FC236}">
                <a16:creationId xmlns:a16="http://schemas.microsoft.com/office/drawing/2014/main" id="{A25D6B34-0785-D64D-462B-004E136AF0C0}"/>
              </a:ext>
            </a:extLst>
          </p:cNvPr>
          <p:cNvSpPr/>
          <p:nvPr/>
        </p:nvSpPr>
        <p:spPr>
          <a:xfrm>
            <a:off x="13117067" y="1922991"/>
            <a:ext cx="4194180" cy="2250422"/>
          </a:xfrm>
          <a:custGeom>
            <a:avLst/>
            <a:gdLst/>
            <a:ahLst/>
            <a:cxnLst/>
            <a:rect l="l" t="t" r="r" b="b"/>
            <a:pathLst>
              <a:path w="1390415" h="812800">
                <a:moveTo>
                  <a:pt x="0" y="0"/>
                </a:moveTo>
                <a:lnTo>
                  <a:pt x="1390415" y="0"/>
                </a:lnTo>
                <a:lnTo>
                  <a:pt x="1390415" y="812800"/>
                </a:lnTo>
                <a:lnTo>
                  <a:pt x="0" y="812800"/>
                </a:lnTo>
                <a:close/>
              </a:path>
            </a:pathLst>
          </a:custGeom>
          <a:blipFill>
            <a:blip r:embed="rId2"/>
            <a:stretch>
              <a:fillRect/>
            </a:stretch>
          </a:blipFill>
          <a:ln w="25400">
            <a:solidFill>
              <a:schemeClr val="tx1"/>
            </a:solidFill>
          </a:ln>
          <a:effectLst>
            <a:outerShdw blurRad="50800" dist="38100" dir="2700000" algn="ctr">
              <a:srgbClr val="000000">
                <a:alpha val="40000"/>
              </a:srgbClr>
            </a:outerShdw>
          </a:effectLst>
          <a:scene3d>
            <a:camera prst="orthographicFront">
              <a:rot lat="0" lon="0" rev="0"/>
            </a:camera>
            <a:lightRig rig="glow" dir="t">
              <a:rot lat="0" lon="0" rev="4800000"/>
            </a:lightRig>
          </a:scene3d>
          <a:sp3d prstMaterial="matte">
            <a:bevelT w="127000" h="63500"/>
          </a:sp3d>
        </p:spPr>
        <p:txBody>
          <a:bodyPr/>
          <a:lstStyle/>
          <a:p>
            <a:endParaRPr lang="en-US" dirty="0"/>
          </a:p>
        </p:txBody>
      </p:sp>
      <p:sp>
        <p:nvSpPr>
          <p:cNvPr id="10" name="Freeform 10">
            <a:extLst>
              <a:ext uri="{FF2B5EF4-FFF2-40B4-BE49-F238E27FC236}">
                <a16:creationId xmlns:a16="http://schemas.microsoft.com/office/drawing/2014/main" id="{CCA778BC-0DFB-2E2B-6E15-22A796819E04}"/>
              </a:ext>
            </a:extLst>
          </p:cNvPr>
          <p:cNvSpPr/>
          <p:nvPr/>
        </p:nvSpPr>
        <p:spPr>
          <a:xfrm>
            <a:off x="13117067" y="4688192"/>
            <a:ext cx="4194180" cy="2667955"/>
          </a:xfrm>
          <a:custGeom>
            <a:avLst/>
            <a:gdLst/>
            <a:ahLst/>
            <a:cxnLst/>
            <a:rect l="l" t="t" r="r" b="b"/>
            <a:pathLst>
              <a:path w="1390415" h="812800">
                <a:moveTo>
                  <a:pt x="0" y="0"/>
                </a:moveTo>
                <a:lnTo>
                  <a:pt x="1390415" y="0"/>
                </a:lnTo>
                <a:lnTo>
                  <a:pt x="1390415" y="812800"/>
                </a:lnTo>
                <a:lnTo>
                  <a:pt x="0" y="812800"/>
                </a:lnTo>
                <a:close/>
              </a:path>
            </a:pathLst>
          </a:custGeom>
          <a:blipFill>
            <a:blip r:embed="rId3"/>
            <a:stretch>
              <a:fillRect/>
            </a:stretch>
          </a:blipFill>
          <a:ln w="25400">
            <a:solidFill>
              <a:schemeClr val="tx1"/>
            </a:solidFill>
          </a:ln>
          <a:effectLst>
            <a:outerShdw blurRad="50800" dist="38100" dir="2700000" algn="tl" rotWithShape="0">
              <a:prstClr val="black">
                <a:alpha val="40000"/>
              </a:prstClr>
            </a:outerShdw>
          </a:effectLst>
        </p:spPr>
        <p:txBody>
          <a:bodyPr/>
          <a:lstStyle/>
          <a:p>
            <a:endParaRPr lang="en-US"/>
          </a:p>
        </p:txBody>
      </p:sp>
      <p:sp>
        <p:nvSpPr>
          <p:cNvPr id="11" name="TextBox 11">
            <a:extLst>
              <a:ext uri="{FF2B5EF4-FFF2-40B4-BE49-F238E27FC236}">
                <a16:creationId xmlns:a16="http://schemas.microsoft.com/office/drawing/2014/main" id="{F05C38C1-AC9E-6556-BA47-8FFB13188A09}"/>
              </a:ext>
            </a:extLst>
          </p:cNvPr>
          <p:cNvSpPr txBox="1"/>
          <p:nvPr/>
        </p:nvSpPr>
        <p:spPr>
          <a:xfrm>
            <a:off x="658197" y="6164359"/>
            <a:ext cx="10625623" cy="474041"/>
          </a:xfrm>
          <a:prstGeom prst="rect">
            <a:avLst/>
          </a:prstGeom>
        </p:spPr>
        <p:txBody>
          <a:bodyPr wrap="square" lIns="0" tIns="0" rIns="0" bIns="0" rtlCol="0" anchor="t">
            <a:spAutoFit/>
          </a:bodyPr>
          <a:lstStyle/>
          <a:p>
            <a:pPr marL="0" lvl="0" indent="0" algn="l">
              <a:lnSpc>
                <a:spcPts val="4199"/>
              </a:lnSpc>
              <a:spcBef>
                <a:spcPct val="0"/>
              </a:spcBef>
            </a:pPr>
            <a:r>
              <a:rPr lang="en-US" sz="2999" dirty="0">
                <a:solidFill>
                  <a:srgbClr val="B0BC22"/>
                </a:solidFill>
                <a:latin typeface="Gotham Medium" panose="02000604030000020004" pitchFamily="50" charset="0"/>
                <a:ea typeface="Gotham"/>
                <a:cs typeface="Gotham Book" pitchFamily="50" charset="0"/>
                <a:sym typeface="Gotham"/>
              </a:rPr>
              <a:t>IMPROVING RADIO COMMUNICATIONS</a:t>
            </a:r>
          </a:p>
        </p:txBody>
      </p:sp>
      <p:sp>
        <p:nvSpPr>
          <p:cNvPr id="12" name="TextBox 12">
            <a:extLst>
              <a:ext uri="{FF2B5EF4-FFF2-40B4-BE49-F238E27FC236}">
                <a16:creationId xmlns:a16="http://schemas.microsoft.com/office/drawing/2014/main" id="{ADF0A61B-5688-264A-DD16-3C04C2AB646A}"/>
              </a:ext>
            </a:extLst>
          </p:cNvPr>
          <p:cNvSpPr txBox="1"/>
          <p:nvPr/>
        </p:nvSpPr>
        <p:spPr>
          <a:xfrm>
            <a:off x="658197" y="6696804"/>
            <a:ext cx="12149622" cy="2485296"/>
          </a:xfrm>
          <a:prstGeom prst="rect">
            <a:avLst/>
          </a:prstGeom>
        </p:spPr>
        <p:txBody>
          <a:bodyPr wrap="square" lIns="0" tIns="0" rIns="0" bIns="0" rtlCol="0" anchor="t">
            <a:spAutoFit/>
          </a:bodyPr>
          <a:lstStyle/>
          <a:p>
            <a:pPr>
              <a:lnSpc>
                <a:spcPts val="2800"/>
              </a:lnSpc>
            </a:pPr>
            <a:r>
              <a:rPr lang="en-US" sz="2000" dirty="0">
                <a:solidFill>
                  <a:srgbClr val="222222"/>
                </a:solidFill>
                <a:latin typeface="Gotham Book" panose="02000604040000020004" pitchFamily="50" charset="0"/>
                <a:ea typeface="Gotham Condensed"/>
                <a:cs typeface="Gotham Condensed"/>
                <a:sym typeface="Gotham Condensed"/>
              </a:rPr>
              <a:t>Options include:</a:t>
            </a:r>
          </a:p>
          <a:p>
            <a:pPr marL="342900" indent="-342900">
              <a:lnSpc>
                <a:spcPts val="2800"/>
              </a:lnSpc>
              <a:buFont typeface="Arial" panose="020B0604020202020204" pitchFamily="34" charset="0"/>
              <a:buChar char="•"/>
            </a:pPr>
            <a:r>
              <a:rPr lang="en-US" sz="2000" dirty="0">
                <a:solidFill>
                  <a:srgbClr val="222222"/>
                </a:solidFill>
                <a:latin typeface="Gotham Book" panose="02000604040000020004" pitchFamily="50" charset="0"/>
                <a:ea typeface="Gotham Condensed"/>
                <a:cs typeface="Gotham Condensed"/>
                <a:sym typeface="Gotham Condensed"/>
              </a:rPr>
              <a:t>Higher power transmitter</a:t>
            </a:r>
          </a:p>
          <a:p>
            <a:pPr marL="342900" indent="-342900">
              <a:lnSpc>
                <a:spcPts val="2800"/>
              </a:lnSpc>
              <a:buFont typeface="Arial" panose="020B0604020202020204" pitchFamily="34" charset="0"/>
              <a:buChar char="•"/>
            </a:pPr>
            <a:r>
              <a:rPr lang="en-US" sz="2000" dirty="0">
                <a:solidFill>
                  <a:srgbClr val="222222"/>
                </a:solidFill>
                <a:latin typeface="Gotham Book" panose="02000604040000020004" pitchFamily="50" charset="0"/>
                <a:ea typeface="Gotham Condensed"/>
                <a:cs typeface="Gotham Condensed"/>
                <a:sym typeface="Gotham Condensed"/>
              </a:rPr>
              <a:t>Better antenna gain</a:t>
            </a:r>
          </a:p>
          <a:p>
            <a:pPr marL="342900" indent="-342900">
              <a:lnSpc>
                <a:spcPts val="2800"/>
              </a:lnSpc>
              <a:buFont typeface="Arial" panose="020B0604020202020204" pitchFamily="34" charset="0"/>
              <a:buChar char="•"/>
            </a:pPr>
            <a:r>
              <a:rPr lang="en-US" sz="2000" dirty="0">
                <a:solidFill>
                  <a:srgbClr val="222222"/>
                </a:solidFill>
                <a:latin typeface="Gotham Book" panose="02000604040000020004" pitchFamily="50" charset="0"/>
                <a:ea typeface="Gotham Condensed"/>
                <a:cs typeface="Gotham Condensed"/>
                <a:sym typeface="Gotham Condensed"/>
              </a:rPr>
              <a:t>Higher antennas for increased line-of-sight</a:t>
            </a:r>
          </a:p>
          <a:p>
            <a:pPr marL="342900" indent="-342900">
              <a:lnSpc>
                <a:spcPts val="2800"/>
              </a:lnSpc>
              <a:buFont typeface="Arial" panose="020B0604020202020204" pitchFamily="34" charset="0"/>
              <a:buChar char="•"/>
            </a:pPr>
            <a:r>
              <a:rPr lang="en-US" sz="2000" dirty="0">
                <a:solidFill>
                  <a:srgbClr val="222222"/>
                </a:solidFill>
                <a:latin typeface="Gotham Book" panose="02000604040000020004" pitchFamily="50" charset="0"/>
                <a:ea typeface="Gotham Condensed"/>
                <a:cs typeface="Gotham Condensed"/>
                <a:sym typeface="Gotham Condensed"/>
              </a:rPr>
              <a:t>More sensitive receivers, which can detect a weaker signal</a:t>
            </a:r>
          </a:p>
          <a:p>
            <a:pPr marL="342900" indent="-342900">
              <a:lnSpc>
                <a:spcPts val="2800"/>
              </a:lnSpc>
              <a:buFont typeface="Arial" panose="020B0604020202020204" pitchFamily="34" charset="0"/>
              <a:buChar char="•"/>
            </a:pPr>
            <a:r>
              <a:rPr lang="en-US" sz="2000" dirty="0">
                <a:solidFill>
                  <a:srgbClr val="222222"/>
                </a:solidFill>
                <a:latin typeface="Gotham Book" panose="02000604040000020004" pitchFamily="50" charset="0"/>
                <a:ea typeface="Gotham Condensed"/>
                <a:cs typeface="Gotham Condensed"/>
                <a:sym typeface="Gotham Condensed"/>
              </a:rPr>
              <a:t>Move transmitter and receiver closer together to increase power</a:t>
            </a:r>
          </a:p>
          <a:p>
            <a:pPr marL="342900" indent="-342900">
              <a:lnSpc>
                <a:spcPts val="2800"/>
              </a:lnSpc>
              <a:buFont typeface="Arial" panose="020B0604020202020204" pitchFamily="34" charset="0"/>
              <a:buChar char="•"/>
            </a:pPr>
            <a:r>
              <a:rPr lang="en-US" sz="2000" dirty="0">
                <a:solidFill>
                  <a:srgbClr val="222222"/>
                </a:solidFill>
                <a:latin typeface="Gotham Book" panose="02000604040000020004" pitchFamily="50" charset="0"/>
                <a:ea typeface="Gotham Condensed"/>
                <a:cs typeface="Gotham Condensed"/>
                <a:sym typeface="Gotham Condensed"/>
              </a:rPr>
              <a:t>Use lower frequencies – a longer wavelength has less absorption</a:t>
            </a:r>
          </a:p>
        </p:txBody>
      </p:sp>
      <p:sp>
        <p:nvSpPr>
          <p:cNvPr id="13" name="TextBox 13">
            <a:extLst>
              <a:ext uri="{FF2B5EF4-FFF2-40B4-BE49-F238E27FC236}">
                <a16:creationId xmlns:a16="http://schemas.microsoft.com/office/drawing/2014/main" id="{AB1127F2-3AE0-A166-1322-9C4878A69911}"/>
              </a:ext>
            </a:extLst>
          </p:cNvPr>
          <p:cNvSpPr txBox="1"/>
          <p:nvPr/>
        </p:nvSpPr>
        <p:spPr>
          <a:xfrm>
            <a:off x="640255" y="3506322"/>
            <a:ext cx="5956107" cy="469359"/>
          </a:xfrm>
          <a:prstGeom prst="rect">
            <a:avLst/>
          </a:prstGeom>
        </p:spPr>
        <p:txBody>
          <a:bodyPr lIns="0" tIns="0" rIns="0" bIns="0" rtlCol="0" anchor="t">
            <a:spAutoFit/>
          </a:bodyPr>
          <a:lstStyle/>
          <a:p>
            <a:pPr marL="0" lvl="0" indent="0" algn="l">
              <a:lnSpc>
                <a:spcPts val="4199"/>
              </a:lnSpc>
              <a:spcBef>
                <a:spcPct val="0"/>
              </a:spcBef>
            </a:pPr>
            <a:r>
              <a:rPr lang="en-US" sz="2800" dirty="0">
                <a:solidFill>
                  <a:srgbClr val="B0BC22"/>
                </a:solidFill>
                <a:latin typeface="Gotham Medium" panose="02000604030000020004" pitchFamily="50" charset="0"/>
                <a:ea typeface="Gotham"/>
                <a:cs typeface="Gotham Book" pitchFamily="50" charset="0"/>
                <a:sym typeface="Gotham"/>
              </a:rPr>
              <a:t>TRANSMISSION FACTORS</a:t>
            </a:r>
          </a:p>
        </p:txBody>
      </p:sp>
      <p:sp>
        <p:nvSpPr>
          <p:cNvPr id="14" name="TextBox 14">
            <a:extLst>
              <a:ext uri="{FF2B5EF4-FFF2-40B4-BE49-F238E27FC236}">
                <a16:creationId xmlns:a16="http://schemas.microsoft.com/office/drawing/2014/main" id="{96C5545B-14C4-7E6F-8511-9142ACF90E4D}"/>
              </a:ext>
            </a:extLst>
          </p:cNvPr>
          <p:cNvSpPr txBox="1"/>
          <p:nvPr/>
        </p:nvSpPr>
        <p:spPr>
          <a:xfrm>
            <a:off x="640254" y="4039722"/>
            <a:ext cx="12149623" cy="1767150"/>
          </a:xfrm>
          <a:prstGeom prst="rect">
            <a:avLst/>
          </a:prstGeom>
        </p:spPr>
        <p:txBody>
          <a:bodyPr wrap="square" lIns="0" tIns="0" rIns="0" bIns="0" rtlCol="0" anchor="t">
            <a:spAutoFit/>
          </a:bodyPr>
          <a:lstStyle/>
          <a:p>
            <a:pPr algn="l">
              <a:lnSpc>
                <a:spcPts val="2800"/>
              </a:lnSpc>
            </a:pPr>
            <a:r>
              <a:rPr lang="en-US" sz="2000" dirty="0">
                <a:solidFill>
                  <a:srgbClr val="222222"/>
                </a:solidFill>
                <a:latin typeface="Gotham Book" panose="02000604040000020004" pitchFamily="50" charset="0"/>
                <a:ea typeface="Gotham Condensed"/>
                <a:cs typeface="Gotham Condensed"/>
                <a:sym typeface="Gotham Condensed"/>
              </a:rPr>
              <a:t>Propagation characteristics differ with the environment through and over which radio waves travel. Factors include terrain, vegetation, buildings, atmospherics, and water surfaces. Interference from other sources and noise will impact signal behavior as well, including co-channel and adjacent channel interference or ambient noise from the radio transmitter components or other electronic devices.</a:t>
            </a:r>
          </a:p>
        </p:txBody>
      </p:sp>
      <p:sp>
        <p:nvSpPr>
          <p:cNvPr id="15" name="TextBox 15">
            <a:extLst>
              <a:ext uri="{FF2B5EF4-FFF2-40B4-BE49-F238E27FC236}">
                <a16:creationId xmlns:a16="http://schemas.microsoft.com/office/drawing/2014/main" id="{F481223D-DE40-1D7A-D747-0F27AC2C9A2A}"/>
              </a:ext>
            </a:extLst>
          </p:cNvPr>
          <p:cNvSpPr txBox="1"/>
          <p:nvPr/>
        </p:nvSpPr>
        <p:spPr>
          <a:xfrm>
            <a:off x="640255" y="1552161"/>
            <a:ext cx="5956107" cy="469359"/>
          </a:xfrm>
          <a:prstGeom prst="rect">
            <a:avLst/>
          </a:prstGeom>
        </p:spPr>
        <p:txBody>
          <a:bodyPr lIns="0" tIns="0" rIns="0" bIns="0" rtlCol="0" anchor="t">
            <a:spAutoFit/>
          </a:bodyPr>
          <a:lstStyle/>
          <a:p>
            <a:pPr marL="0" lvl="0" indent="0" algn="l">
              <a:lnSpc>
                <a:spcPts val="4199"/>
              </a:lnSpc>
              <a:spcBef>
                <a:spcPct val="0"/>
              </a:spcBef>
            </a:pPr>
            <a:r>
              <a:rPr lang="en-US" sz="2800" dirty="0">
                <a:solidFill>
                  <a:srgbClr val="B0BC22"/>
                </a:solidFill>
                <a:latin typeface="Gotham Medium" panose="02000604030000020004" pitchFamily="50" charset="0"/>
                <a:ea typeface="Gotham"/>
                <a:cs typeface="Gotham Book" pitchFamily="50" charset="0"/>
                <a:sym typeface="Gotham"/>
              </a:rPr>
              <a:t>FREE-SPACE PATH LOSS</a:t>
            </a:r>
          </a:p>
        </p:txBody>
      </p:sp>
      <p:sp>
        <p:nvSpPr>
          <p:cNvPr id="16" name="TextBox 16">
            <a:extLst>
              <a:ext uri="{FF2B5EF4-FFF2-40B4-BE49-F238E27FC236}">
                <a16:creationId xmlns:a16="http://schemas.microsoft.com/office/drawing/2014/main" id="{C34906E9-32CF-8503-6657-DA0AE3B33DF3}"/>
              </a:ext>
            </a:extLst>
          </p:cNvPr>
          <p:cNvSpPr txBox="1"/>
          <p:nvPr/>
        </p:nvSpPr>
        <p:spPr>
          <a:xfrm>
            <a:off x="640255" y="2085561"/>
            <a:ext cx="12149622" cy="1049005"/>
          </a:xfrm>
          <a:prstGeom prst="rect">
            <a:avLst/>
          </a:prstGeom>
        </p:spPr>
        <p:txBody>
          <a:bodyPr wrap="square" lIns="0" tIns="0" rIns="0" bIns="0" rtlCol="0" anchor="t">
            <a:spAutoFit/>
          </a:bodyPr>
          <a:lstStyle/>
          <a:p>
            <a:pPr algn="l">
              <a:lnSpc>
                <a:spcPts val="2800"/>
              </a:lnSpc>
            </a:pPr>
            <a:r>
              <a:rPr lang="en-US" sz="2000" dirty="0">
                <a:solidFill>
                  <a:srgbClr val="222222"/>
                </a:solidFill>
                <a:latin typeface="Gotham Book" panose="02000604040000020004" pitchFamily="50" charset="0"/>
                <a:ea typeface="Gotham Condensed"/>
                <a:cs typeface="Gotham Condensed"/>
                <a:sym typeface="Gotham Condensed"/>
              </a:rPr>
              <a:t>For free-space path loss, the signal is proportional to the inverse of the distance squared. For example, if the distance between transmitter and receiver doubles power, the power level at the receiver is reduced by 1/4. If the distance triples, the power at the receiver is reduced by 1/9.</a:t>
            </a:r>
          </a:p>
        </p:txBody>
      </p:sp>
      <p:sp>
        <p:nvSpPr>
          <p:cNvPr id="17" name="TextBox 17">
            <a:extLst>
              <a:ext uri="{FF2B5EF4-FFF2-40B4-BE49-F238E27FC236}">
                <a16:creationId xmlns:a16="http://schemas.microsoft.com/office/drawing/2014/main" id="{797B11F1-0B63-1AE3-AB4A-2AF4D5296155}"/>
              </a:ext>
            </a:extLst>
          </p:cNvPr>
          <p:cNvSpPr txBox="1"/>
          <p:nvPr/>
        </p:nvSpPr>
        <p:spPr>
          <a:xfrm>
            <a:off x="640255" y="429270"/>
            <a:ext cx="11540023" cy="1013098"/>
          </a:xfrm>
          <a:prstGeom prst="rect">
            <a:avLst/>
          </a:prstGeom>
        </p:spPr>
        <p:txBody>
          <a:bodyPr wrap="square" lIns="0" tIns="0" rIns="0" bIns="0" rtlCol="0" anchor="t">
            <a:spAutoFit/>
          </a:bodyPr>
          <a:lstStyle/>
          <a:p>
            <a:pPr marL="0" lvl="0" indent="0" algn="l">
              <a:lnSpc>
                <a:spcPts val="7944"/>
              </a:lnSpc>
              <a:spcBef>
                <a:spcPct val="0"/>
              </a:spcBef>
            </a:pPr>
            <a:r>
              <a:rPr lang="en-US" sz="8000" b="1" spc="-245" dirty="0">
                <a:solidFill>
                  <a:srgbClr val="222222"/>
                </a:solidFill>
                <a:latin typeface="Gotham Bold"/>
                <a:ea typeface="Gotham Bold"/>
                <a:cs typeface="Gotham Bold"/>
                <a:sym typeface="Gotham Bold"/>
              </a:rPr>
              <a:t>PROPAGATION</a:t>
            </a:r>
          </a:p>
        </p:txBody>
      </p:sp>
    </p:spTree>
    <p:extLst>
      <p:ext uri="{BB962C8B-B14F-4D97-AF65-F5344CB8AC3E}">
        <p14:creationId xmlns:p14="http://schemas.microsoft.com/office/powerpoint/2010/main" val="741489701"/>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978F714C919DD4A8BB494EADCE00350" ma:contentTypeVersion="19" ma:contentTypeDescription="Create a new document." ma:contentTypeScope="" ma:versionID="df9073a3b993bab75b9aca6fc69d6c05">
  <xsd:schema xmlns:xsd="http://www.w3.org/2001/XMLSchema" xmlns:xs="http://www.w3.org/2001/XMLSchema" xmlns:p="http://schemas.microsoft.com/office/2006/metadata/properties" xmlns:ns2="3b45010b-8d5d-4953-a706-305081370956" xmlns:ns3="0b9e5260-8ec7-4b6d-a643-eaf604d7c8d8" targetNamespace="http://schemas.microsoft.com/office/2006/metadata/properties" ma:root="true" ma:fieldsID="d5421489054f46c06a90363d5f63ea04" ns2:_="" ns3:_="">
    <xsd:import namespace="3b45010b-8d5d-4953-a706-305081370956"/>
    <xsd:import namespace="0b9e5260-8ec7-4b6d-a643-eaf604d7c8d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45010b-8d5d-4953-a706-3050813709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8728044-b2c4-4302-a6b2-5243109665c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b9e5260-8ec7-4b6d-a643-eaf604d7c8d8"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ce9e80d-ed73-4ad8-8d66-f30ac2c63f7b}" ma:internalName="TaxCatchAll" ma:showField="CatchAllData" ma:web="0b9e5260-8ec7-4b6d-a643-eaf604d7c8d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b45010b-8d5d-4953-a706-305081370956">
      <Terms xmlns="http://schemas.microsoft.com/office/infopath/2007/PartnerControls"/>
    </lcf76f155ced4ddcb4097134ff3c332f>
    <TaxCatchAll xmlns="0b9e5260-8ec7-4b6d-a643-eaf604d7c8d8" xsi:nil="true"/>
  </documentManagement>
</p:properties>
</file>

<file path=customXml/itemProps1.xml><?xml version="1.0" encoding="utf-8"?>
<ds:datastoreItem xmlns:ds="http://schemas.openxmlformats.org/officeDocument/2006/customXml" ds:itemID="{FCAE10F2-D1AF-4AE9-828A-0837EE44DB34}">
  <ds:schemaRefs>
    <ds:schemaRef ds:uri="http://schemas.microsoft.com/sharepoint/v3/contenttype/forms"/>
  </ds:schemaRefs>
</ds:datastoreItem>
</file>

<file path=customXml/itemProps2.xml><?xml version="1.0" encoding="utf-8"?>
<ds:datastoreItem xmlns:ds="http://schemas.openxmlformats.org/officeDocument/2006/customXml" ds:itemID="{0E5CDDA6-BA01-462E-A4C1-D78DA20DD2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45010b-8d5d-4953-a706-305081370956"/>
    <ds:schemaRef ds:uri="0b9e5260-8ec7-4b6d-a643-eaf604d7c8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FBD1A91-F922-4DFB-9A6B-A8839281D7DC}">
  <ds:schemaRefs>
    <ds:schemaRef ds:uri="http://schemas.microsoft.com/office/2006/metadata/properties"/>
    <ds:schemaRef ds:uri="http://schemas.microsoft.com/office/infopath/2007/PartnerControls"/>
    <ds:schemaRef ds:uri="3b45010b-8d5d-4953-a706-305081370956"/>
    <ds:schemaRef ds:uri="0b9e5260-8ec7-4b6d-a643-eaf604d7c8d8"/>
  </ds:schemaRefs>
</ds:datastoreItem>
</file>

<file path=docProps/app.xml><?xml version="1.0" encoding="utf-8"?>
<Properties xmlns="http://schemas.openxmlformats.org/officeDocument/2006/extended-properties" xmlns:vt="http://schemas.openxmlformats.org/officeDocument/2006/docPropsVTypes">
  <TotalTime>164</TotalTime>
  <Words>905</Words>
  <Application>Microsoft Office PowerPoint</Application>
  <PresentationFormat>Custom</PresentationFormat>
  <Paragraphs>106</Paragraphs>
  <Slides>7</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Gotham Book</vt:lpstr>
      <vt:lpstr>Gotham Bold</vt:lpstr>
      <vt:lpstr>Calibri</vt:lpstr>
      <vt:lpstr>Gotham Medium</vt:lpstr>
      <vt:lpstr>Arial</vt:lpstr>
      <vt:lpstr>Aptos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Plan Presentation in Blue and White Simple Professional Style</dc:title>
  <dc:creator>Sarah Sain</dc:creator>
  <cp:lastModifiedBy>Sarah Sain</cp:lastModifiedBy>
  <cp:revision>4</cp:revision>
  <dcterms:created xsi:type="dcterms:W3CDTF">2006-08-16T00:00:00Z</dcterms:created>
  <dcterms:modified xsi:type="dcterms:W3CDTF">2026-04-10T19:20:04Z</dcterms:modified>
  <dc:identifier>DAHGXqP-878</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0x010100C978F714C919DD4A8BB494EADCE00350</vt:lpwstr>
  </property>
  <property fmtid="{D5CDD505-2E9C-101B-9397-08002B2CF9AE}" pid="3" name="MediaServiceImageTags">
    <vt:lpwstr/>
  </property>
</Properties>
</file>