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8" r:id="rId7"/>
    <p:sldId id="259" r:id="rId8"/>
    <p:sldId id="260" r:id="rId9"/>
    <p:sldId id="262" r:id="rId10"/>
    <p:sldId id="261" r:id="rId11"/>
    <p:sldId id="263" r:id="rId12"/>
    <p:sldId id="264" r:id="rId13"/>
  </p:sldIdLst>
  <p:sldSz cx="18288000" cy="10287000"/>
  <p:notesSz cx="6858000" cy="9144000"/>
  <p:embeddedFontLst>
    <p:embeddedFont>
      <p:font typeface="Gotham Bold" panose="02000803030000020004" pitchFamily="2" charset="0"/>
      <p:regular r:id="rId15"/>
      <p:bold r:id="rId16"/>
      <p:italic r:id="rId17"/>
      <p:boldItalic r:id="rId18"/>
    </p:embeddedFont>
    <p:embeddedFont>
      <p:font typeface="Gotham Book" pitchFamily="50" charset="0"/>
      <p:regular r:id="rId19"/>
      <p:italic r:id="rId20"/>
    </p:embeddedFont>
    <p:embeddedFont>
      <p:font typeface="Gotham Medium" panose="02000603030000020004" pitchFamily="2"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1988F-84D2-49A8-95CC-ECFC256A4421}" v="43" dt="2026-04-13T20:56:49.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ain" userId="2b1378c3-c666-4da3-bb55-b3b37cb3d7aa" providerId="ADAL" clId="{4E41A4BE-718A-45DE-87E8-7ED48AB803E3}"/>
    <pc:docChg chg="undo custSel addSld modSld sldOrd">
      <pc:chgData name="Sarah Sain" userId="2b1378c3-c666-4da3-bb55-b3b37cb3d7aa" providerId="ADAL" clId="{4E41A4BE-718A-45DE-87E8-7ED48AB803E3}" dt="2026-04-13T20:57:44.199" v="12092" actId="20577"/>
      <pc:docMkLst>
        <pc:docMk/>
      </pc:docMkLst>
      <pc:sldChg chg="modSp mod">
        <pc:chgData name="Sarah Sain" userId="2b1378c3-c666-4da3-bb55-b3b37cb3d7aa" providerId="ADAL" clId="{4E41A4BE-718A-45DE-87E8-7ED48AB803E3}" dt="2026-04-10T20:40:36.543" v="42" actId="6549"/>
        <pc:sldMkLst>
          <pc:docMk/>
          <pc:sldMk cId="0" sldId="256"/>
        </pc:sldMkLst>
        <pc:spChg chg="mod">
          <ac:chgData name="Sarah Sain" userId="2b1378c3-c666-4da3-bb55-b3b37cb3d7aa" providerId="ADAL" clId="{4E41A4BE-718A-45DE-87E8-7ED48AB803E3}" dt="2026-04-10T20:40:36.543" v="42" actId="6549"/>
          <ac:spMkLst>
            <pc:docMk/>
            <pc:sldMk cId="0" sldId="256"/>
            <ac:spMk id="6" creationId="{00000000-0000-0000-0000-000000000000}"/>
          </ac:spMkLst>
        </pc:spChg>
        <pc:spChg chg="mod">
          <ac:chgData name="Sarah Sain" userId="2b1378c3-c666-4da3-bb55-b3b37cb3d7aa" providerId="ADAL" clId="{4E41A4BE-718A-45DE-87E8-7ED48AB803E3}" dt="2026-04-10T19:22:49.453" v="1" actId="20577"/>
          <ac:spMkLst>
            <pc:docMk/>
            <pc:sldMk cId="0" sldId="256"/>
            <ac:spMk id="8" creationId="{D47657D8-CF76-8638-19E1-FC3BFA722D87}"/>
          </ac:spMkLst>
        </pc:spChg>
      </pc:sldChg>
      <pc:sldChg chg="addSp delSp modSp mod">
        <pc:chgData name="Sarah Sain" userId="2b1378c3-c666-4da3-bb55-b3b37cb3d7aa" providerId="ADAL" clId="{4E41A4BE-718A-45DE-87E8-7ED48AB803E3}" dt="2026-04-13T14:20:52.092" v="1330" actId="1076"/>
        <pc:sldMkLst>
          <pc:docMk/>
          <pc:sldMk cId="0" sldId="257"/>
        </pc:sldMkLst>
        <pc:spChg chg="mod">
          <ac:chgData name="Sarah Sain" userId="2b1378c3-c666-4da3-bb55-b3b37cb3d7aa" providerId="ADAL" clId="{4E41A4BE-718A-45DE-87E8-7ED48AB803E3}" dt="2026-04-13T14:20:40.074" v="1329" actId="14100"/>
          <ac:spMkLst>
            <pc:docMk/>
            <pc:sldMk cId="0" sldId="257"/>
            <ac:spMk id="7" creationId="{00000000-0000-0000-0000-000000000000}"/>
          </ac:spMkLst>
        </pc:spChg>
        <pc:spChg chg="del">
          <ac:chgData name="Sarah Sain" userId="2b1378c3-c666-4da3-bb55-b3b37cb3d7aa" providerId="ADAL" clId="{4E41A4BE-718A-45DE-87E8-7ED48AB803E3}" dt="2026-04-13T14:16:39.259" v="1302" actId="478"/>
          <ac:spMkLst>
            <pc:docMk/>
            <pc:sldMk cId="0" sldId="257"/>
            <ac:spMk id="8" creationId="{00000000-0000-0000-0000-000000000000}"/>
          </ac:spMkLst>
        </pc:spChg>
        <pc:spChg chg="mod">
          <ac:chgData name="Sarah Sain" userId="2b1378c3-c666-4da3-bb55-b3b37cb3d7aa" providerId="ADAL" clId="{4E41A4BE-718A-45DE-87E8-7ED48AB803E3}" dt="2026-04-13T14:20:30.620" v="1326" actId="1076"/>
          <ac:spMkLst>
            <pc:docMk/>
            <pc:sldMk cId="0" sldId="257"/>
            <ac:spMk id="9" creationId="{00000000-0000-0000-0000-000000000000}"/>
          </ac:spMkLst>
        </pc:spChg>
        <pc:spChg chg="mod">
          <ac:chgData name="Sarah Sain" userId="2b1378c3-c666-4da3-bb55-b3b37cb3d7aa" providerId="ADAL" clId="{4E41A4BE-718A-45DE-87E8-7ED48AB803E3}" dt="2026-04-13T14:20:30.620" v="1326" actId="1076"/>
          <ac:spMkLst>
            <pc:docMk/>
            <pc:sldMk cId="0" sldId="257"/>
            <ac:spMk id="10" creationId="{00000000-0000-0000-0000-000000000000}"/>
          </ac:spMkLst>
        </pc:spChg>
        <pc:spChg chg="mod">
          <ac:chgData name="Sarah Sain" userId="2b1378c3-c666-4da3-bb55-b3b37cb3d7aa" providerId="ADAL" clId="{4E41A4BE-718A-45DE-87E8-7ED48AB803E3}" dt="2026-04-13T14:20:52.092" v="1330" actId="1076"/>
          <ac:spMkLst>
            <pc:docMk/>
            <pc:sldMk cId="0" sldId="257"/>
            <ac:spMk id="12" creationId="{00000000-0000-0000-0000-000000000000}"/>
          </ac:spMkLst>
        </pc:spChg>
        <pc:spChg chg="mod">
          <ac:chgData name="Sarah Sain" userId="2b1378c3-c666-4da3-bb55-b3b37cb3d7aa" providerId="ADAL" clId="{4E41A4BE-718A-45DE-87E8-7ED48AB803E3}" dt="2026-04-13T14:06:42.789" v="53" actId="20577"/>
          <ac:spMkLst>
            <pc:docMk/>
            <pc:sldMk cId="0" sldId="257"/>
            <ac:spMk id="13" creationId="{00000000-0000-0000-0000-000000000000}"/>
          </ac:spMkLst>
        </pc:spChg>
        <pc:spChg chg="mod">
          <ac:chgData name="Sarah Sain" userId="2b1378c3-c666-4da3-bb55-b3b37cb3d7aa" providerId="ADAL" clId="{4E41A4BE-718A-45DE-87E8-7ED48AB803E3}" dt="2026-04-13T14:20:52.092" v="1330" actId="1076"/>
          <ac:spMkLst>
            <pc:docMk/>
            <pc:sldMk cId="0" sldId="257"/>
            <ac:spMk id="14" creationId="{956D5F90-C6D3-83DB-506F-352D88913474}"/>
          </ac:spMkLst>
        </pc:spChg>
        <pc:spChg chg="add del">
          <ac:chgData name="Sarah Sain" userId="2b1378c3-c666-4da3-bb55-b3b37cb3d7aa" providerId="ADAL" clId="{4E41A4BE-718A-45DE-87E8-7ED48AB803E3}" dt="2026-04-13T14:18:10.093" v="1306" actId="22"/>
          <ac:spMkLst>
            <pc:docMk/>
            <pc:sldMk cId="0" sldId="257"/>
            <ac:spMk id="15" creationId="{1B50D25D-596D-B67F-16AD-EB0C5C3E5470}"/>
          </ac:spMkLst>
        </pc:spChg>
        <pc:spChg chg="add mod">
          <ac:chgData name="Sarah Sain" userId="2b1378c3-c666-4da3-bb55-b3b37cb3d7aa" providerId="ADAL" clId="{4E41A4BE-718A-45DE-87E8-7ED48AB803E3}" dt="2026-04-13T14:20:52.092" v="1330" actId="1076"/>
          <ac:spMkLst>
            <pc:docMk/>
            <pc:sldMk cId="0" sldId="257"/>
            <ac:spMk id="22" creationId="{7EAFDFB1-B514-BAE5-E157-4A7BCA300B6B}"/>
          </ac:spMkLst>
        </pc:spChg>
        <pc:picChg chg="add del">
          <ac:chgData name="Sarah Sain" userId="2b1378c3-c666-4da3-bb55-b3b37cb3d7aa" providerId="ADAL" clId="{4E41A4BE-718A-45DE-87E8-7ED48AB803E3}" dt="2026-04-13T14:16:55.275" v="1304" actId="478"/>
          <ac:picMkLst>
            <pc:docMk/>
            <pc:sldMk cId="0" sldId="257"/>
            <ac:picMk id="6" creationId="{045E55ED-6C84-F6EC-D4CC-BF1B06F9035D}"/>
          </ac:picMkLst>
        </pc:picChg>
        <pc:picChg chg="add del">
          <ac:chgData name="Sarah Sain" userId="2b1378c3-c666-4da3-bb55-b3b37cb3d7aa" providerId="ADAL" clId="{4E41A4BE-718A-45DE-87E8-7ED48AB803E3}" dt="2026-04-13T14:18:23.738" v="1308" actId="478"/>
          <ac:picMkLst>
            <pc:docMk/>
            <pc:sldMk cId="0" sldId="257"/>
            <ac:picMk id="17" creationId="{8B6A7CDE-F8AF-C331-4370-293171C5B63F}"/>
          </ac:picMkLst>
        </pc:picChg>
        <pc:picChg chg="add del">
          <ac:chgData name="Sarah Sain" userId="2b1378c3-c666-4da3-bb55-b3b37cb3d7aa" providerId="ADAL" clId="{4E41A4BE-718A-45DE-87E8-7ED48AB803E3}" dt="2026-04-13T14:18:58.023" v="1312" actId="478"/>
          <ac:picMkLst>
            <pc:docMk/>
            <pc:sldMk cId="0" sldId="257"/>
            <ac:picMk id="19" creationId="{2DB5314C-8E90-4497-4775-29BFAACF6EC7}"/>
          </ac:picMkLst>
        </pc:picChg>
        <pc:picChg chg="add del">
          <ac:chgData name="Sarah Sain" userId="2b1378c3-c666-4da3-bb55-b3b37cb3d7aa" providerId="ADAL" clId="{4E41A4BE-718A-45DE-87E8-7ED48AB803E3}" dt="2026-04-13T14:19:43.133" v="1318" actId="478"/>
          <ac:picMkLst>
            <pc:docMk/>
            <pc:sldMk cId="0" sldId="257"/>
            <ac:picMk id="21" creationId="{F3CC64BA-681D-E6A0-AF79-776C7EFD56E0}"/>
          </ac:picMkLst>
        </pc:picChg>
      </pc:sldChg>
      <pc:sldChg chg="addSp delSp modSp mod">
        <pc:chgData name="Sarah Sain" userId="2b1378c3-c666-4da3-bb55-b3b37cb3d7aa" providerId="ADAL" clId="{4E41A4BE-718A-45DE-87E8-7ED48AB803E3}" dt="2026-04-13T20:57:44.199" v="12092" actId="20577"/>
        <pc:sldMkLst>
          <pc:docMk/>
          <pc:sldMk cId="0" sldId="258"/>
        </pc:sldMkLst>
        <pc:spChg chg="mod">
          <ac:chgData name="Sarah Sain" userId="2b1378c3-c666-4da3-bb55-b3b37cb3d7aa" providerId="ADAL" clId="{4E41A4BE-718A-45DE-87E8-7ED48AB803E3}" dt="2026-04-13T14:31:19.415" v="2099" actId="1035"/>
          <ac:spMkLst>
            <pc:docMk/>
            <pc:sldMk cId="0" sldId="258"/>
            <ac:spMk id="6" creationId="{00000000-0000-0000-0000-000000000000}"/>
          </ac:spMkLst>
        </pc:spChg>
        <pc:spChg chg="mod">
          <ac:chgData name="Sarah Sain" userId="2b1378c3-c666-4da3-bb55-b3b37cb3d7aa" providerId="ADAL" clId="{4E41A4BE-718A-45DE-87E8-7ED48AB803E3}" dt="2026-04-13T14:31:19.415" v="2099" actId="1035"/>
          <ac:spMkLst>
            <pc:docMk/>
            <pc:sldMk cId="0" sldId="258"/>
            <ac:spMk id="8" creationId="{00000000-0000-0000-0000-000000000000}"/>
          </ac:spMkLst>
        </pc:spChg>
        <pc:spChg chg="del">
          <ac:chgData name="Sarah Sain" userId="2b1378c3-c666-4da3-bb55-b3b37cb3d7aa" providerId="ADAL" clId="{4E41A4BE-718A-45DE-87E8-7ED48AB803E3}" dt="2026-04-13T14:31:10.215" v="2076" actId="478"/>
          <ac:spMkLst>
            <pc:docMk/>
            <pc:sldMk cId="0" sldId="258"/>
            <ac:spMk id="10" creationId="{00000000-0000-0000-0000-000000000000}"/>
          </ac:spMkLst>
        </pc:spChg>
        <pc:spChg chg="mod">
          <ac:chgData name="Sarah Sain" userId="2b1378c3-c666-4da3-bb55-b3b37cb3d7aa" providerId="ADAL" clId="{4E41A4BE-718A-45DE-87E8-7ED48AB803E3}" dt="2026-04-13T14:34:23.679" v="2625" actId="1036"/>
          <ac:spMkLst>
            <pc:docMk/>
            <pc:sldMk cId="0" sldId="258"/>
            <ac:spMk id="11" creationId="{00000000-0000-0000-0000-000000000000}"/>
          </ac:spMkLst>
        </pc:spChg>
        <pc:spChg chg="mod">
          <ac:chgData name="Sarah Sain" userId="2b1378c3-c666-4da3-bb55-b3b37cb3d7aa" providerId="ADAL" clId="{4E41A4BE-718A-45DE-87E8-7ED48AB803E3}" dt="2026-04-13T14:34:23.679" v="2625" actId="1036"/>
          <ac:spMkLst>
            <pc:docMk/>
            <pc:sldMk cId="0" sldId="258"/>
            <ac:spMk id="12" creationId="{00000000-0000-0000-0000-000000000000}"/>
          </ac:spMkLst>
        </pc:spChg>
        <pc:spChg chg="mod">
          <ac:chgData name="Sarah Sain" userId="2b1378c3-c666-4da3-bb55-b3b37cb3d7aa" providerId="ADAL" clId="{4E41A4BE-718A-45DE-87E8-7ED48AB803E3}" dt="2026-04-13T14:34:23.679" v="2625" actId="1036"/>
          <ac:spMkLst>
            <pc:docMk/>
            <pc:sldMk cId="0" sldId="258"/>
            <ac:spMk id="13" creationId="{00000000-0000-0000-0000-000000000000}"/>
          </ac:spMkLst>
        </pc:spChg>
        <pc:spChg chg="mod">
          <ac:chgData name="Sarah Sain" userId="2b1378c3-c666-4da3-bb55-b3b37cb3d7aa" providerId="ADAL" clId="{4E41A4BE-718A-45DE-87E8-7ED48AB803E3}" dt="2026-04-13T14:34:23.679" v="2625" actId="1036"/>
          <ac:spMkLst>
            <pc:docMk/>
            <pc:sldMk cId="0" sldId="258"/>
            <ac:spMk id="14" creationId="{00000000-0000-0000-0000-000000000000}"/>
          </ac:spMkLst>
        </pc:spChg>
        <pc:spChg chg="mod">
          <ac:chgData name="Sarah Sain" userId="2b1378c3-c666-4da3-bb55-b3b37cb3d7aa" providerId="ADAL" clId="{4E41A4BE-718A-45DE-87E8-7ED48AB803E3}" dt="2026-04-13T14:34:23.679" v="2625" actId="1036"/>
          <ac:spMkLst>
            <pc:docMk/>
            <pc:sldMk cId="0" sldId="258"/>
            <ac:spMk id="15" creationId="{00000000-0000-0000-0000-000000000000}"/>
          </ac:spMkLst>
        </pc:spChg>
        <pc:spChg chg="mod">
          <ac:chgData name="Sarah Sain" userId="2b1378c3-c666-4da3-bb55-b3b37cb3d7aa" providerId="ADAL" clId="{4E41A4BE-718A-45DE-87E8-7ED48AB803E3}" dt="2026-04-13T20:57:44.199" v="12092" actId="20577"/>
          <ac:spMkLst>
            <pc:docMk/>
            <pc:sldMk cId="0" sldId="258"/>
            <ac:spMk id="16" creationId="{00000000-0000-0000-0000-000000000000}"/>
          </ac:spMkLst>
        </pc:spChg>
        <pc:spChg chg="mod">
          <ac:chgData name="Sarah Sain" userId="2b1378c3-c666-4da3-bb55-b3b37cb3d7aa" providerId="ADAL" clId="{4E41A4BE-718A-45DE-87E8-7ED48AB803E3}" dt="2026-04-13T14:22:53.457" v="1344" actId="20577"/>
          <ac:spMkLst>
            <pc:docMk/>
            <pc:sldMk cId="0" sldId="258"/>
            <ac:spMk id="17" creationId="{00000000-0000-0000-0000-000000000000}"/>
          </ac:spMkLst>
        </pc:spChg>
        <pc:picChg chg="add del">
          <ac:chgData name="Sarah Sain" userId="2b1378c3-c666-4da3-bb55-b3b37cb3d7aa" providerId="ADAL" clId="{4E41A4BE-718A-45DE-87E8-7ED48AB803E3}" dt="2026-04-13T14:30:36.511" v="2071" actId="478"/>
          <ac:picMkLst>
            <pc:docMk/>
            <pc:sldMk cId="0" sldId="258"/>
            <ac:picMk id="7" creationId="{57A2C643-EE88-481C-FF6E-AF0D5AFA13FA}"/>
          </ac:picMkLst>
        </pc:picChg>
        <pc:picChg chg="add del">
          <ac:chgData name="Sarah Sain" userId="2b1378c3-c666-4da3-bb55-b3b37cb3d7aa" providerId="ADAL" clId="{4E41A4BE-718A-45DE-87E8-7ED48AB803E3}" dt="2026-04-13T14:30:51.516" v="2073" actId="478"/>
          <ac:picMkLst>
            <pc:docMk/>
            <pc:sldMk cId="0" sldId="258"/>
            <ac:picMk id="18" creationId="{85B24FB0-BA1C-3FFF-EB56-5331CB9F19D0}"/>
          </ac:picMkLst>
        </pc:picChg>
      </pc:sldChg>
      <pc:sldChg chg="addSp delSp modSp mod">
        <pc:chgData name="Sarah Sain" userId="2b1378c3-c666-4da3-bb55-b3b37cb3d7aa" providerId="ADAL" clId="{4E41A4BE-718A-45DE-87E8-7ED48AB803E3}" dt="2026-04-13T15:06:46.457" v="4452" actId="1076"/>
        <pc:sldMkLst>
          <pc:docMk/>
          <pc:sldMk cId="0" sldId="259"/>
        </pc:sldMkLst>
        <pc:spChg chg="mod">
          <ac:chgData name="Sarah Sain" userId="2b1378c3-c666-4da3-bb55-b3b37cb3d7aa" providerId="ADAL" clId="{4E41A4BE-718A-45DE-87E8-7ED48AB803E3}" dt="2026-04-13T14:34:38.147" v="2646" actId="20577"/>
          <ac:spMkLst>
            <pc:docMk/>
            <pc:sldMk cId="0" sldId="259"/>
            <ac:spMk id="2" creationId="{00000000-0000-0000-0000-000000000000}"/>
          </ac:spMkLst>
        </pc:spChg>
        <pc:spChg chg="add mod">
          <ac:chgData name="Sarah Sain" userId="2b1378c3-c666-4da3-bb55-b3b37cb3d7aa" providerId="ADAL" clId="{4E41A4BE-718A-45DE-87E8-7ED48AB803E3}" dt="2026-04-13T15:02:38.370" v="4426" actId="20577"/>
          <ac:spMkLst>
            <pc:docMk/>
            <pc:sldMk cId="0" sldId="259"/>
            <ac:spMk id="3" creationId="{C0CBBCF7-36AF-598E-25D3-39BCBCA5CD95}"/>
          </ac:spMkLst>
        </pc:spChg>
        <pc:spChg chg="mod">
          <ac:chgData name="Sarah Sain" userId="2b1378c3-c666-4da3-bb55-b3b37cb3d7aa" providerId="ADAL" clId="{4E41A4BE-718A-45DE-87E8-7ED48AB803E3}" dt="2026-04-13T15:06:25.176" v="4448" actId="1076"/>
          <ac:spMkLst>
            <pc:docMk/>
            <pc:sldMk cId="0" sldId="259"/>
            <ac:spMk id="6" creationId="{00000000-0000-0000-0000-000000000000}"/>
          </ac:spMkLst>
        </pc:spChg>
        <pc:spChg chg="mod">
          <ac:chgData name="Sarah Sain" userId="2b1378c3-c666-4da3-bb55-b3b37cb3d7aa" providerId="ADAL" clId="{4E41A4BE-718A-45DE-87E8-7ED48AB803E3}" dt="2026-04-13T15:06:25.176" v="4448" actId="1076"/>
          <ac:spMkLst>
            <pc:docMk/>
            <pc:sldMk cId="0" sldId="259"/>
            <ac:spMk id="7" creationId="{00000000-0000-0000-0000-000000000000}"/>
          </ac:spMkLst>
        </pc:spChg>
        <pc:spChg chg="mod ord">
          <ac:chgData name="Sarah Sain" userId="2b1378c3-c666-4da3-bb55-b3b37cb3d7aa" providerId="ADAL" clId="{4E41A4BE-718A-45DE-87E8-7ED48AB803E3}" dt="2026-04-13T14:59:14.140" v="4410" actId="1076"/>
          <ac:spMkLst>
            <pc:docMk/>
            <pc:sldMk cId="0" sldId="259"/>
            <ac:spMk id="11" creationId="{00000000-0000-0000-0000-000000000000}"/>
          </ac:spMkLst>
        </pc:spChg>
        <pc:spChg chg="del mod">
          <ac:chgData name="Sarah Sain" userId="2b1378c3-c666-4da3-bb55-b3b37cb3d7aa" providerId="ADAL" clId="{4E41A4BE-718A-45DE-87E8-7ED48AB803E3}" dt="2026-04-13T14:35:39.367" v="2720"/>
          <ac:spMkLst>
            <pc:docMk/>
            <pc:sldMk cId="0" sldId="259"/>
            <ac:spMk id="12" creationId="{00000000-0000-0000-0000-000000000000}"/>
          </ac:spMkLst>
        </pc:spChg>
        <pc:spChg chg="mod">
          <ac:chgData name="Sarah Sain" userId="2b1378c3-c666-4da3-bb55-b3b37cb3d7aa" providerId="ADAL" clId="{4E41A4BE-718A-45DE-87E8-7ED48AB803E3}" dt="2026-04-13T14:59:33.015" v="4412" actId="1076"/>
          <ac:spMkLst>
            <pc:docMk/>
            <pc:sldMk cId="0" sldId="259"/>
            <ac:spMk id="16" creationId="{00000000-0000-0000-0000-000000000000}"/>
          </ac:spMkLst>
        </pc:spChg>
        <pc:spChg chg="mod">
          <ac:chgData name="Sarah Sain" userId="2b1378c3-c666-4da3-bb55-b3b37cb3d7aa" providerId="ADAL" clId="{4E41A4BE-718A-45DE-87E8-7ED48AB803E3}" dt="2026-04-13T15:00:28.962" v="4419" actId="33524"/>
          <ac:spMkLst>
            <pc:docMk/>
            <pc:sldMk cId="0" sldId="259"/>
            <ac:spMk id="17" creationId="{00000000-0000-0000-0000-000000000000}"/>
          </ac:spMkLst>
        </pc:spChg>
        <pc:spChg chg="del mod ord">
          <ac:chgData name="Sarah Sain" userId="2b1378c3-c666-4da3-bb55-b3b37cb3d7aa" providerId="ADAL" clId="{4E41A4BE-718A-45DE-87E8-7ED48AB803E3}" dt="2026-04-13T15:06:00.569" v="4446" actId="478"/>
          <ac:spMkLst>
            <pc:docMk/>
            <pc:sldMk cId="0" sldId="259"/>
            <ac:spMk id="19" creationId="{00000000-0000-0000-0000-000000000000}"/>
          </ac:spMkLst>
        </pc:spChg>
        <pc:spChg chg="add mod">
          <ac:chgData name="Sarah Sain" userId="2b1378c3-c666-4da3-bb55-b3b37cb3d7aa" providerId="ADAL" clId="{4E41A4BE-718A-45DE-87E8-7ED48AB803E3}" dt="2026-04-13T15:06:27.858" v="4449" actId="1076"/>
          <ac:spMkLst>
            <pc:docMk/>
            <pc:sldMk cId="0" sldId="259"/>
            <ac:spMk id="22" creationId="{4310268D-C4CE-C4AF-8972-742E3AE4F1D3}"/>
          </ac:spMkLst>
        </pc:spChg>
        <pc:spChg chg="add mod">
          <ac:chgData name="Sarah Sain" userId="2b1378c3-c666-4da3-bb55-b3b37cb3d7aa" providerId="ADAL" clId="{4E41A4BE-718A-45DE-87E8-7ED48AB803E3}" dt="2026-04-13T15:06:46.457" v="4452" actId="1076"/>
          <ac:spMkLst>
            <pc:docMk/>
            <pc:sldMk cId="0" sldId="259"/>
            <ac:spMk id="23" creationId="{7563DBB4-550B-DF7E-5ABB-0B367065AC28}"/>
          </ac:spMkLst>
        </pc:spChg>
        <pc:picChg chg="add del">
          <ac:chgData name="Sarah Sain" userId="2b1378c3-c666-4da3-bb55-b3b37cb3d7aa" providerId="ADAL" clId="{4E41A4BE-718A-45DE-87E8-7ED48AB803E3}" dt="2026-04-13T14:56:55.688" v="4386" actId="478"/>
          <ac:picMkLst>
            <pc:docMk/>
            <pc:sldMk cId="0" sldId="259"/>
            <ac:picMk id="13" creationId="{BAE98B98-0C5F-C30B-3D3D-F2187A8B0647}"/>
          </ac:picMkLst>
        </pc:picChg>
        <pc:picChg chg="add del">
          <ac:chgData name="Sarah Sain" userId="2b1378c3-c666-4da3-bb55-b3b37cb3d7aa" providerId="ADAL" clId="{4E41A4BE-718A-45DE-87E8-7ED48AB803E3}" dt="2026-04-13T14:57:26.445" v="4388" actId="478"/>
          <ac:picMkLst>
            <pc:docMk/>
            <pc:sldMk cId="0" sldId="259"/>
            <ac:picMk id="18" creationId="{52058729-9CA0-B6B0-2A95-5BCC15DF351E}"/>
          </ac:picMkLst>
        </pc:picChg>
        <pc:picChg chg="add del">
          <ac:chgData name="Sarah Sain" userId="2b1378c3-c666-4da3-bb55-b3b37cb3d7aa" providerId="ADAL" clId="{4E41A4BE-718A-45DE-87E8-7ED48AB803E3}" dt="2026-04-13T14:57:37.961" v="4390" actId="478"/>
          <ac:picMkLst>
            <pc:docMk/>
            <pc:sldMk cId="0" sldId="259"/>
            <ac:picMk id="21" creationId="{E68DCDFB-8C04-9545-6583-79CDF3F34525}"/>
          </ac:picMkLst>
        </pc:picChg>
      </pc:sldChg>
      <pc:sldChg chg="addSp delSp modSp mod">
        <pc:chgData name="Sarah Sain" userId="2b1378c3-c666-4da3-bb55-b3b37cb3d7aa" providerId="ADAL" clId="{4E41A4BE-718A-45DE-87E8-7ED48AB803E3}" dt="2026-04-13T15:49:47.873" v="6417" actId="1035"/>
        <pc:sldMkLst>
          <pc:docMk/>
          <pc:sldMk cId="0" sldId="260"/>
        </pc:sldMkLst>
        <pc:spChg chg="add mod">
          <ac:chgData name="Sarah Sain" userId="2b1378c3-c666-4da3-bb55-b3b37cb3d7aa" providerId="ADAL" clId="{4E41A4BE-718A-45DE-87E8-7ED48AB803E3}" dt="2026-04-13T15:49:10.264" v="6413" actId="14100"/>
          <ac:spMkLst>
            <pc:docMk/>
            <pc:sldMk cId="0" sldId="260"/>
            <ac:spMk id="5" creationId="{D3EEFE64-7D26-B685-0951-224B24986BDC}"/>
          </ac:spMkLst>
        </pc:spChg>
        <pc:spChg chg="mod">
          <ac:chgData name="Sarah Sain" userId="2b1378c3-c666-4da3-bb55-b3b37cb3d7aa" providerId="ADAL" clId="{4E41A4BE-718A-45DE-87E8-7ED48AB803E3}" dt="2026-04-13T15:13:22.411" v="4929" actId="1035"/>
          <ac:spMkLst>
            <pc:docMk/>
            <pc:sldMk cId="0" sldId="260"/>
            <ac:spMk id="6" creationId="{00000000-0000-0000-0000-000000000000}"/>
          </ac:spMkLst>
        </pc:spChg>
        <pc:spChg chg="add mod">
          <ac:chgData name="Sarah Sain" userId="2b1378c3-c666-4da3-bb55-b3b37cb3d7aa" providerId="ADAL" clId="{4E41A4BE-718A-45DE-87E8-7ED48AB803E3}" dt="2026-04-13T15:48:57.911" v="6412" actId="1076"/>
          <ac:spMkLst>
            <pc:docMk/>
            <pc:sldMk cId="0" sldId="260"/>
            <ac:spMk id="7" creationId="{BA9FDAD7-0005-C4DB-37EE-5D18A79BD6A4}"/>
          </ac:spMkLst>
        </pc:spChg>
        <pc:spChg chg="del">
          <ac:chgData name="Sarah Sain" userId="2b1378c3-c666-4da3-bb55-b3b37cb3d7aa" providerId="ADAL" clId="{4E41A4BE-718A-45DE-87E8-7ED48AB803E3}" dt="2026-04-13T15:13:03.956" v="4922" actId="478"/>
          <ac:spMkLst>
            <pc:docMk/>
            <pc:sldMk cId="0" sldId="260"/>
            <ac:spMk id="8" creationId="{00000000-0000-0000-0000-000000000000}"/>
          </ac:spMkLst>
        </pc:spChg>
        <pc:spChg chg="mod">
          <ac:chgData name="Sarah Sain" userId="2b1378c3-c666-4da3-bb55-b3b37cb3d7aa" providerId="ADAL" clId="{4E41A4BE-718A-45DE-87E8-7ED48AB803E3}" dt="2026-04-13T15:49:47.873" v="6417" actId="1035"/>
          <ac:spMkLst>
            <pc:docMk/>
            <pc:sldMk cId="0" sldId="260"/>
            <ac:spMk id="9" creationId="{00000000-0000-0000-0000-000000000000}"/>
          </ac:spMkLst>
        </pc:spChg>
        <pc:spChg chg="mod">
          <ac:chgData name="Sarah Sain" userId="2b1378c3-c666-4da3-bb55-b3b37cb3d7aa" providerId="ADAL" clId="{4E41A4BE-718A-45DE-87E8-7ED48AB803E3}" dt="2026-04-13T15:49:47.873" v="6417" actId="1035"/>
          <ac:spMkLst>
            <pc:docMk/>
            <pc:sldMk cId="0" sldId="260"/>
            <ac:spMk id="10" creationId="{00000000-0000-0000-0000-000000000000}"/>
          </ac:spMkLst>
        </pc:spChg>
        <pc:spChg chg="mod">
          <ac:chgData name="Sarah Sain" userId="2b1378c3-c666-4da3-bb55-b3b37cb3d7aa" providerId="ADAL" clId="{4E41A4BE-718A-45DE-87E8-7ED48AB803E3}" dt="2026-04-13T15:12:39.378" v="4918" actId="20577"/>
          <ac:spMkLst>
            <pc:docMk/>
            <pc:sldMk cId="0" sldId="260"/>
            <ac:spMk id="11" creationId="{00000000-0000-0000-0000-000000000000}"/>
          </ac:spMkLst>
        </pc:spChg>
        <pc:spChg chg="mod">
          <ac:chgData name="Sarah Sain" userId="2b1378c3-c666-4da3-bb55-b3b37cb3d7aa" providerId="ADAL" clId="{4E41A4BE-718A-45DE-87E8-7ED48AB803E3}" dt="2026-04-13T15:10:12.845" v="4478" actId="20577"/>
          <ac:spMkLst>
            <pc:docMk/>
            <pc:sldMk cId="0" sldId="260"/>
            <ac:spMk id="12" creationId="{00000000-0000-0000-0000-000000000000}"/>
          </ac:spMkLst>
        </pc:spChg>
        <pc:spChg chg="add mod">
          <ac:chgData name="Sarah Sain" userId="2b1378c3-c666-4da3-bb55-b3b37cb3d7aa" providerId="ADAL" clId="{4E41A4BE-718A-45DE-87E8-7ED48AB803E3}" dt="2026-04-13T15:49:21.413" v="6414" actId="1076"/>
          <ac:spMkLst>
            <pc:docMk/>
            <pc:sldMk cId="0" sldId="260"/>
            <ac:spMk id="17" creationId="{5EEF24A9-8D0D-1596-86EB-5691B17AEFF6}"/>
          </ac:spMkLst>
        </pc:spChg>
        <pc:picChg chg="add del">
          <ac:chgData name="Sarah Sain" userId="2b1378c3-c666-4da3-bb55-b3b37cb3d7aa" providerId="ADAL" clId="{4E41A4BE-718A-45DE-87E8-7ED48AB803E3}" dt="2026-04-13T15:12:56.485" v="4920" actId="478"/>
          <ac:picMkLst>
            <pc:docMk/>
            <pc:sldMk cId="0" sldId="260"/>
            <ac:picMk id="4" creationId="{2F9C5945-68CC-9E94-3A8A-29E6BCE6D3EF}"/>
          </ac:picMkLst>
        </pc:picChg>
        <pc:picChg chg="add del">
          <ac:chgData name="Sarah Sain" userId="2b1378c3-c666-4da3-bb55-b3b37cb3d7aa" providerId="ADAL" clId="{4E41A4BE-718A-45DE-87E8-7ED48AB803E3}" dt="2026-04-13T15:47:57.281" v="6401" actId="478"/>
          <ac:picMkLst>
            <pc:docMk/>
            <pc:sldMk cId="0" sldId="260"/>
            <ac:picMk id="14" creationId="{1693E869-2DF5-CF57-829A-F08A5D511D90}"/>
          </ac:picMkLst>
        </pc:picChg>
        <pc:picChg chg="add del">
          <ac:chgData name="Sarah Sain" userId="2b1378c3-c666-4da3-bb55-b3b37cb3d7aa" providerId="ADAL" clId="{4E41A4BE-718A-45DE-87E8-7ED48AB803E3}" dt="2026-04-13T15:48:14.966" v="6403" actId="478"/>
          <ac:picMkLst>
            <pc:docMk/>
            <pc:sldMk cId="0" sldId="260"/>
            <ac:picMk id="16" creationId="{6A921C3D-2B91-1ED2-381B-DAF6BD973BF3}"/>
          </ac:picMkLst>
        </pc:picChg>
      </pc:sldChg>
      <pc:sldChg chg="addSp delSp modSp mod">
        <pc:chgData name="Sarah Sain" userId="2b1378c3-c666-4da3-bb55-b3b37cb3d7aa" providerId="ADAL" clId="{4E41A4BE-718A-45DE-87E8-7ED48AB803E3}" dt="2026-04-13T18:59:55.202" v="9507" actId="14826"/>
        <pc:sldMkLst>
          <pc:docMk/>
          <pc:sldMk cId="0" sldId="261"/>
        </pc:sldMkLst>
        <pc:spChg chg="mod">
          <ac:chgData name="Sarah Sain" userId="2b1378c3-c666-4da3-bb55-b3b37cb3d7aa" providerId="ADAL" clId="{4E41A4BE-718A-45DE-87E8-7ED48AB803E3}" dt="2026-04-13T18:59:28.811" v="9501" actId="14100"/>
          <ac:spMkLst>
            <pc:docMk/>
            <pc:sldMk cId="0" sldId="261"/>
            <ac:spMk id="6" creationId="{00000000-0000-0000-0000-000000000000}"/>
          </ac:spMkLst>
        </pc:spChg>
        <pc:spChg chg="mod">
          <ac:chgData name="Sarah Sain" userId="2b1378c3-c666-4da3-bb55-b3b37cb3d7aa" providerId="ADAL" clId="{4E41A4BE-718A-45DE-87E8-7ED48AB803E3}" dt="2026-04-13T18:31:10.893" v="9493" actId="14100"/>
          <ac:spMkLst>
            <pc:docMk/>
            <pc:sldMk cId="0" sldId="261"/>
            <ac:spMk id="7" creationId="{00000000-0000-0000-0000-000000000000}"/>
          </ac:spMkLst>
        </pc:spChg>
        <pc:spChg chg="del mod">
          <ac:chgData name="Sarah Sain" userId="2b1378c3-c666-4da3-bb55-b3b37cb3d7aa" providerId="ADAL" clId="{4E41A4BE-718A-45DE-87E8-7ED48AB803E3}" dt="2026-04-13T18:27:31.326" v="9069" actId="478"/>
          <ac:spMkLst>
            <pc:docMk/>
            <pc:sldMk cId="0" sldId="261"/>
            <ac:spMk id="8" creationId="{00000000-0000-0000-0000-000000000000}"/>
          </ac:spMkLst>
        </pc:spChg>
        <pc:spChg chg="mod">
          <ac:chgData name="Sarah Sain" userId="2b1378c3-c666-4da3-bb55-b3b37cb3d7aa" providerId="ADAL" clId="{4E41A4BE-718A-45DE-87E8-7ED48AB803E3}" dt="2026-04-13T18:25:23.532" v="8645" actId="20577"/>
          <ac:spMkLst>
            <pc:docMk/>
            <pc:sldMk cId="0" sldId="261"/>
            <ac:spMk id="9" creationId="{00000000-0000-0000-0000-000000000000}"/>
          </ac:spMkLst>
        </pc:spChg>
        <pc:spChg chg="add mod">
          <ac:chgData name="Sarah Sain" userId="2b1378c3-c666-4da3-bb55-b3b37cb3d7aa" providerId="ADAL" clId="{4E41A4BE-718A-45DE-87E8-7ED48AB803E3}" dt="2026-04-13T18:59:48.983" v="9506" actId="14826"/>
          <ac:spMkLst>
            <pc:docMk/>
            <pc:sldMk cId="0" sldId="261"/>
            <ac:spMk id="13" creationId="{E55D2089-4817-CB49-EE36-D2B212282470}"/>
          </ac:spMkLst>
        </pc:spChg>
        <pc:spChg chg="add mod">
          <ac:chgData name="Sarah Sain" userId="2b1378c3-c666-4da3-bb55-b3b37cb3d7aa" providerId="ADAL" clId="{4E41A4BE-718A-45DE-87E8-7ED48AB803E3}" dt="2026-04-13T18:59:55.202" v="9507" actId="14826"/>
          <ac:spMkLst>
            <pc:docMk/>
            <pc:sldMk cId="0" sldId="261"/>
            <ac:spMk id="14" creationId="{DA1EC2BA-1195-A68A-4C75-187042CB4BE7}"/>
          </ac:spMkLst>
        </pc:spChg>
        <pc:picChg chg="add del">
          <ac:chgData name="Sarah Sain" userId="2b1378c3-c666-4da3-bb55-b3b37cb3d7aa" providerId="ADAL" clId="{4E41A4BE-718A-45DE-87E8-7ED48AB803E3}" dt="2026-04-13T18:58:36.182" v="9495" actId="478"/>
          <ac:picMkLst>
            <pc:docMk/>
            <pc:sldMk cId="0" sldId="261"/>
            <ac:picMk id="4" creationId="{0BD82E8F-FE80-D4F7-0471-A4475C6358D0}"/>
          </ac:picMkLst>
        </pc:picChg>
        <pc:picChg chg="add del">
          <ac:chgData name="Sarah Sain" userId="2b1378c3-c666-4da3-bb55-b3b37cb3d7aa" providerId="ADAL" clId="{4E41A4BE-718A-45DE-87E8-7ED48AB803E3}" dt="2026-04-13T18:58:54.599" v="9497" actId="478"/>
          <ac:picMkLst>
            <pc:docMk/>
            <pc:sldMk cId="0" sldId="261"/>
            <ac:picMk id="10" creationId="{B10AF32F-99B0-2F05-000B-58A869B2FCEA}"/>
          </ac:picMkLst>
        </pc:picChg>
        <pc:picChg chg="add del">
          <ac:chgData name="Sarah Sain" userId="2b1378c3-c666-4da3-bb55-b3b37cb3d7aa" providerId="ADAL" clId="{4E41A4BE-718A-45DE-87E8-7ED48AB803E3}" dt="2026-04-13T18:59:13.110" v="9499" actId="478"/>
          <ac:picMkLst>
            <pc:docMk/>
            <pc:sldMk cId="0" sldId="261"/>
            <ac:picMk id="12" creationId="{88840653-160E-5199-E419-E6D724316D82}"/>
          </ac:picMkLst>
        </pc:picChg>
      </pc:sldChg>
      <pc:sldChg chg="addSp delSp modSp mod ord">
        <pc:chgData name="Sarah Sain" userId="2b1378c3-c666-4da3-bb55-b3b37cb3d7aa" providerId="ADAL" clId="{4E41A4BE-718A-45DE-87E8-7ED48AB803E3}" dt="2026-04-13T18:24:50.416" v="8632" actId="20577"/>
        <pc:sldMkLst>
          <pc:docMk/>
          <pc:sldMk cId="0" sldId="262"/>
        </pc:sldMkLst>
        <pc:spChg chg="mod">
          <ac:chgData name="Sarah Sain" userId="2b1378c3-c666-4da3-bb55-b3b37cb3d7aa" providerId="ADAL" clId="{4E41A4BE-718A-45DE-87E8-7ED48AB803E3}" dt="2026-04-13T18:24:50.416" v="8632" actId="20577"/>
          <ac:spMkLst>
            <pc:docMk/>
            <pc:sldMk cId="0" sldId="262"/>
            <ac:spMk id="2" creationId="{00000000-0000-0000-0000-000000000000}"/>
          </ac:spMkLst>
        </pc:spChg>
        <pc:spChg chg="add mod">
          <ac:chgData name="Sarah Sain" userId="2b1378c3-c666-4da3-bb55-b3b37cb3d7aa" providerId="ADAL" clId="{4E41A4BE-718A-45DE-87E8-7ED48AB803E3}" dt="2026-04-13T18:21:06.812" v="8585" actId="1076"/>
          <ac:spMkLst>
            <pc:docMk/>
            <pc:sldMk cId="0" sldId="262"/>
            <ac:spMk id="3" creationId="{AAE63337-F673-CDF5-A7C3-9F982D6B8FF3}"/>
          </ac:spMkLst>
        </pc:spChg>
        <pc:spChg chg="del mod">
          <ac:chgData name="Sarah Sain" userId="2b1378c3-c666-4da3-bb55-b3b37cb3d7aa" providerId="ADAL" clId="{4E41A4BE-718A-45DE-87E8-7ED48AB803E3}" dt="2026-04-13T18:18:47.114" v="8560" actId="478"/>
          <ac:spMkLst>
            <pc:docMk/>
            <pc:sldMk cId="0" sldId="262"/>
            <ac:spMk id="4" creationId="{00000000-0000-0000-0000-000000000000}"/>
          </ac:spMkLst>
        </pc:spChg>
        <pc:spChg chg="mod ord">
          <ac:chgData name="Sarah Sain" userId="2b1378c3-c666-4da3-bb55-b3b37cb3d7aa" providerId="ADAL" clId="{4E41A4BE-718A-45DE-87E8-7ED48AB803E3}" dt="2026-04-13T18:22:37.465" v="8596" actId="1035"/>
          <ac:spMkLst>
            <pc:docMk/>
            <pc:sldMk cId="0" sldId="262"/>
            <ac:spMk id="6" creationId="{00000000-0000-0000-0000-000000000000}"/>
          </ac:spMkLst>
        </pc:spChg>
        <pc:spChg chg="mod ord">
          <ac:chgData name="Sarah Sain" userId="2b1378c3-c666-4da3-bb55-b3b37cb3d7aa" providerId="ADAL" clId="{4E41A4BE-718A-45DE-87E8-7ED48AB803E3}" dt="2026-04-13T18:19:15.284" v="8565" actId="166"/>
          <ac:spMkLst>
            <pc:docMk/>
            <pc:sldMk cId="0" sldId="262"/>
            <ac:spMk id="7" creationId="{00000000-0000-0000-0000-000000000000}"/>
          </ac:spMkLst>
        </pc:spChg>
        <pc:spChg chg="mod ord">
          <ac:chgData name="Sarah Sain" userId="2b1378c3-c666-4da3-bb55-b3b37cb3d7aa" providerId="ADAL" clId="{4E41A4BE-718A-45DE-87E8-7ED48AB803E3}" dt="2026-04-13T18:19:33.702" v="8570" actId="171"/>
          <ac:spMkLst>
            <pc:docMk/>
            <pc:sldMk cId="0" sldId="262"/>
            <ac:spMk id="9" creationId="{00000000-0000-0000-0000-000000000000}"/>
          </ac:spMkLst>
        </pc:spChg>
        <pc:spChg chg="mod">
          <ac:chgData name="Sarah Sain" userId="2b1378c3-c666-4da3-bb55-b3b37cb3d7aa" providerId="ADAL" clId="{4E41A4BE-718A-45DE-87E8-7ED48AB803E3}" dt="2026-04-13T18:22:37.465" v="8596" actId="1035"/>
          <ac:spMkLst>
            <pc:docMk/>
            <pc:sldMk cId="0" sldId="262"/>
            <ac:spMk id="11" creationId="{00000000-0000-0000-0000-000000000000}"/>
          </ac:spMkLst>
        </pc:spChg>
        <pc:spChg chg="mod">
          <ac:chgData name="Sarah Sain" userId="2b1378c3-c666-4da3-bb55-b3b37cb3d7aa" providerId="ADAL" clId="{4E41A4BE-718A-45DE-87E8-7ED48AB803E3}" dt="2026-04-13T15:56:35.941" v="7283" actId="14100"/>
          <ac:spMkLst>
            <pc:docMk/>
            <pc:sldMk cId="0" sldId="262"/>
            <ac:spMk id="12" creationId="{00000000-0000-0000-0000-000000000000}"/>
          </ac:spMkLst>
        </pc:spChg>
        <pc:spChg chg="del mod">
          <ac:chgData name="Sarah Sain" userId="2b1378c3-c666-4da3-bb55-b3b37cb3d7aa" providerId="ADAL" clId="{4E41A4BE-718A-45DE-87E8-7ED48AB803E3}" dt="2026-04-13T18:18:47.544" v="8561" actId="478"/>
          <ac:spMkLst>
            <pc:docMk/>
            <pc:sldMk cId="0" sldId="262"/>
            <ac:spMk id="14" creationId="{00000000-0000-0000-0000-000000000000}"/>
          </ac:spMkLst>
        </pc:spChg>
        <pc:spChg chg="mod">
          <ac:chgData name="Sarah Sain" userId="2b1378c3-c666-4da3-bb55-b3b37cb3d7aa" providerId="ADAL" clId="{4E41A4BE-718A-45DE-87E8-7ED48AB803E3}" dt="2026-04-13T18:22:37.465" v="8596" actId="1035"/>
          <ac:spMkLst>
            <pc:docMk/>
            <pc:sldMk cId="0" sldId="262"/>
            <ac:spMk id="16" creationId="{00000000-0000-0000-0000-000000000000}"/>
          </ac:spMkLst>
        </pc:spChg>
        <pc:spChg chg="mod">
          <ac:chgData name="Sarah Sain" userId="2b1378c3-c666-4da3-bb55-b3b37cb3d7aa" providerId="ADAL" clId="{4E41A4BE-718A-45DE-87E8-7ED48AB803E3}" dt="2026-04-13T18:18:27.838" v="8555" actId="1076"/>
          <ac:spMkLst>
            <pc:docMk/>
            <pc:sldMk cId="0" sldId="262"/>
            <ac:spMk id="17" creationId="{00000000-0000-0000-0000-000000000000}"/>
          </ac:spMkLst>
        </pc:spChg>
        <pc:spChg chg="del">
          <ac:chgData name="Sarah Sain" userId="2b1378c3-c666-4da3-bb55-b3b37cb3d7aa" providerId="ADAL" clId="{4E41A4BE-718A-45DE-87E8-7ED48AB803E3}" dt="2026-04-13T15:59:18.087" v="7815" actId="478"/>
          <ac:spMkLst>
            <pc:docMk/>
            <pc:sldMk cId="0" sldId="262"/>
            <ac:spMk id="19" creationId="{00000000-0000-0000-0000-000000000000}"/>
          </ac:spMkLst>
        </pc:spChg>
        <pc:spChg chg="del">
          <ac:chgData name="Sarah Sain" userId="2b1378c3-c666-4da3-bb55-b3b37cb3d7aa" providerId="ADAL" clId="{4E41A4BE-718A-45DE-87E8-7ED48AB803E3}" dt="2026-04-13T15:59:17.425" v="7814" actId="478"/>
          <ac:spMkLst>
            <pc:docMk/>
            <pc:sldMk cId="0" sldId="262"/>
            <ac:spMk id="21" creationId="{00000000-0000-0000-0000-000000000000}"/>
          </ac:spMkLst>
        </pc:spChg>
        <pc:spChg chg="del mod">
          <ac:chgData name="Sarah Sain" userId="2b1378c3-c666-4da3-bb55-b3b37cb3d7aa" providerId="ADAL" clId="{4E41A4BE-718A-45DE-87E8-7ED48AB803E3}" dt="2026-04-13T15:59:20.602" v="7816" actId="478"/>
          <ac:spMkLst>
            <pc:docMk/>
            <pc:sldMk cId="0" sldId="262"/>
            <ac:spMk id="22" creationId="{00000000-0000-0000-0000-000000000000}"/>
          </ac:spMkLst>
        </pc:spChg>
        <pc:spChg chg="del mod">
          <ac:chgData name="Sarah Sain" userId="2b1378c3-c666-4da3-bb55-b3b37cb3d7aa" providerId="ADAL" clId="{4E41A4BE-718A-45DE-87E8-7ED48AB803E3}" dt="2026-04-13T15:59:17.001" v="7813" actId="478"/>
          <ac:spMkLst>
            <pc:docMk/>
            <pc:sldMk cId="0" sldId="262"/>
            <ac:spMk id="23" creationId="{00000000-0000-0000-0000-000000000000}"/>
          </ac:spMkLst>
        </pc:spChg>
        <pc:picChg chg="add del">
          <ac:chgData name="Sarah Sain" userId="2b1378c3-c666-4da3-bb55-b3b37cb3d7aa" providerId="ADAL" clId="{4E41A4BE-718A-45DE-87E8-7ED48AB803E3}" dt="2026-04-13T18:20:06.448" v="8573" actId="478"/>
          <ac:picMkLst>
            <pc:docMk/>
            <pc:sldMk cId="0" sldId="262"/>
            <ac:picMk id="8" creationId="{4972CAF9-E4F8-A58B-74D9-4F4353F62006}"/>
          </ac:picMkLst>
        </pc:picChg>
        <pc:picChg chg="add del mod">
          <ac:chgData name="Sarah Sain" userId="2b1378c3-c666-4da3-bb55-b3b37cb3d7aa" providerId="ADAL" clId="{4E41A4BE-718A-45DE-87E8-7ED48AB803E3}" dt="2026-04-13T18:20:44.246" v="8581" actId="478"/>
          <ac:picMkLst>
            <pc:docMk/>
            <pc:sldMk cId="0" sldId="262"/>
            <ac:picMk id="13" creationId="{A252FE07-717D-2C1A-0341-52057A2421C2}"/>
          </ac:picMkLst>
        </pc:picChg>
        <pc:picChg chg="add del mod">
          <ac:chgData name="Sarah Sain" userId="2b1378c3-c666-4da3-bb55-b3b37cb3d7aa" providerId="ADAL" clId="{4E41A4BE-718A-45DE-87E8-7ED48AB803E3}" dt="2026-04-13T18:20:42.063" v="8580" actId="478"/>
          <ac:picMkLst>
            <pc:docMk/>
            <pc:sldMk cId="0" sldId="262"/>
            <ac:picMk id="18" creationId="{3C571872-DC0E-6A91-84E3-B95EE739E402}"/>
          </ac:picMkLst>
        </pc:picChg>
      </pc:sldChg>
      <pc:sldChg chg="addSp delSp modSp add mod ord">
        <pc:chgData name="Sarah Sain" userId="2b1378c3-c666-4da3-bb55-b3b37cb3d7aa" providerId="ADAL" clId="{4E41A4BE-718A-45DE-87E8-7ED48AB803E3}" dt="2026-04-13T20:38:35.477" v="10658" actId="20577"/>
        <pc:sldMkLst>
          <pc:docMk/>
          <pc:sldMk cId="2635639855" sldId="263"/>
        </pc:sldMkLst>
        <pc:spChg chg="mod">
          <ac:chgData name="Sarah Sain" userId="2b1378c3-c666-4da3-bb55-b3b37cb3d7aa" providerId="ADAL" clId="{4E41A4BE-718A-45DE-87E8-7ED48AB803E3}" dt="2026-04-13T20:38:04.708" v="10651" actId="1035"/>
          <ac:spMkLst>
            <pc:docMk/>
            <pc:sldMk cId="2635639855" sldId="263"/>
            <ac:spMk id="6" creationId="{14A43766-4B56-D36E-12E8-4578A836AC97}"/>
          </ac:spMkLst>
        </pc:spChg>
        <pc:spChg chg="mod">
          <ac:chgData name="Sarah Sain" userId="2b1378c3-c666-4da3-bb55-b3b37cb3d7aa" providerId="ADAL" clId="{4E41A4BE-718A-45DE-87E8-7ED48AB803E3}" dt="2026-04-13T20:38:14.050" v="10652" actId="14100"/>
          <ac:spMkLst>
            <pc:docMk/>
            <pc:sldMk cId="2635639855" sldId="263"/>
            <ac:spMk id="8" creationId="{4AB2C943-638E-A846-05BE-F7C419AE51CF}"/>
          </ac:spMkLst>
        </pc:spChg>
        <pc:spChg chg="del mod">
          <ac:chgData name="Sarah Sain" userId="2b1378c3-c666-4da3-bb55-b3b37cb3d7aa" providerId="ADAL" clId="{4E41A4BE-718A-45DE-87E8-7ED48AB803E3}" dt="2026-04-13T20:35:58.292" v="10607" actId="478"/>
          <ac:spMkLst>
            <pc:docMk/>
            <pc:sldMk cId="2635639855" sldId="263"/>
            <ac:spMk id="11" creationId="{57D3EFD2-0194-FE6A-55B7-55F8B5BC2B8A}"/>
          </ac:spMkLst>
        </pc:spChg>
        <pc:spChg chg="del mod">
          <ac:chgData name="Sarah Sain" userId="2b1378c3-c666-4da3-bb55-b3b37cb3d7aa" providerId="ADAL" clId="{4E41A4BE-718A-45DE-87E8-7ED48AB803E3}" dt="2026-04-13T20:35:59.490" v="10608" actId="478"/>
          <ac:spMkLst>
            <pc:docMk/>
            <pc:sldMk cId="2635639855" sldId="263"/>
            <ac:spMk id="12" creationId="{CDDAB4B2-605A-7A91-82F1-239444CCE4B3}"/>
          </ac:spMkLst>
        </pc:spChg>
        <pc:spChg chg="del mod">
          <ac:chgData name="Sarah Sain" userId="2b1378c3-c666-4da3-bb55-b3b37cb3d7aa" providerId="ADAL" clId="{4E41A4BE-718A-45DE-87E8-7ED48AB803E3}" dt="2026-04-13T20:36:01.873" v="10610" actId="478"/>
          <ac:spMkLst>
            <pc:docMk/>
            <pc:sldMk cId="2635639855" sldId="263"/>
            <ac:spMk id="13" creationId="{99532BAE-3EB2-8C31-0D5E-209E1825A31A}"/>
          </ac:spMkLst>
        </pc:spChg>
        <pc:spChg chg="del mod">
          <ac:chgData name="Sarah Sain" userId="2b1378c3-c666-4da3-bb55-b3b37cb3d7aa" providerId="ADAL" clId="{4E41A4BE-718A-45DE-87E8-7ED48AB803E3}" dt="2026-04-13T20:36:00.663" v="10609" actId="478"/>
          <ac:spMkLst>
            <pc:docMk/>
            <pc:sldMk cId="2635639855" sldId="263"/>
            <ac:spMk id="14" creationId="{D658B32E-C200-CDF6-A227-277F46989FF5}"/>
          </ac:spMkLst>
        </pc:spChg>
        <pc:spChg chg="del mod">
          <ac:chgData name="Sarah Sain" userId="2b1378c3-c666-4da3-bb55-b3b37cb3d7aa" providerId="ADAL" clId="{4E41A4BE-718A-45DE-87E8-7ED48AB803E3}" dt="2026-04-13T20:37:44.541" v="10644" actId="478"/>
          <ac:spMkLst>
            <pc:docMk/>
            <pc:sldMk cId="2635639855" sldId="263"/>
            <ac:spMk id="15" creationId="{4E5BEF85-0731-33E1-99A1-F9020EE6D8DC}"/>
          </ac:spMkLst>
        </pc:spChg>
        <pc:spChg chg="mod">
          <ac:chgData name="Sarah Sain" userId="2b1378c3-c666-4da3-bb55-b3b37cb3d7aa" providerId="ADAL" clId="{4E41A4BE-718A-45DE-87E8-7ED48AB803E3}" dt="2026-04-13T20:38:35.477" v="10658" actId="20577"/>
          <ac:spMkLst>
            <pc:docMk/>
            <pc:sldMk cId="2635639855" sldId="263"/>
            <ac:spMk id="16" creationId="{A22938B9-8987-E0CC-3604-100B9C64ABFA}"/>
          </ac:spMkLst>
        </pc:spChg>
        <pc:spChg chg="mod">
          <ac:chgData name="Sarah Sain" userId="2b1378c3-c666-4da3-bb55-b3b37cb3d7aa" providerId="ADAL" clId="{4E41A4BE-718A-45DE-87E8-7ED48AB803E3}" dt="2026-04-13T20:37:48.533" v="10645" actId="1076"/>
          <ac:spMkLst>
            <pc:docMk/>
            <pc:sldMk cId="2635639855" sldId="263"/>
            <ac:spMk id="17" creationId="{8C46C73F-ECB7-AD4A-0E50-F08633E43C75}"/>
          </ac:spMkLst>
        </pc:spChg>
        <pc:picChg chg="add del">
          <ac:chgData name="Sarah Sain" userId="2b1378c3-c666-4da3-bb55-b3b37cb3d7aa" providerId="ADAL" clId="{4E41A4BE-718A-45DE-87E8-7ED48AB803E3}" dt="2026-04-13T20:36:20.415" v="10612" actId="478"/>
          <ac:picMkLst>
            <pc:docMk/>
            <pc:sldMk cId="2635639855" sldId="263"/>
            <ac:picMk id="7" creationId="{382720FA-8577-8EE3-EC2A-9B65C2389E92}"/>
          </ac:picMkLst>
        </pc:picChg>
        <pc:picChg chg="add del">
          <ac:chgData name="Sarah Sain" userId="2b1378c3-c666-4da3-bb55-b3b37cb3d7aa" providerId="ADAL" clId="{4E41A4BE-718A-45DE-87E8-7ED48AB803E3}" dt="2026-04-13T20:36:41.520" v="10614" actId="478"/>
          <ac:picMkLst>
            <pc:docMk/>
            <pc:sldMk cId="2635639855" sldId="263"/>
            <ac:picMk id="10" creationId="{D9CF9BFC-DBB6-9846-66EC-F597D698BB65}"/>
          </ac:picMkLst>
        </pc:picChg>
      </pc:sldChg>
      <pc:sldChg chg="addSp delSp modSp add mod ord">
        <pc:chgData name="Sarah Sain" userId="2b1378c3-c666-4da3-bb55-b3b37cb3d7aa" providerId="ADAL" clId="{4E41A4BE-718A-45DE-87E8-7ED48AB803E3}" dt="2026-04-13T20:56:58.342" v="12086" actId="478"/>
        <pc:sldMkLst>
          <pc:docMk/>
          <pc:sldMk cId="3639351180" sldId="264"/>
        </pc:sldMkLst>
        <pc:spChg chg="add mod">
          <ac:chgData name="Sarah Sain" userId="2b1378c3-c666-4da3-bb55-b3b37cb3d7aa" providerId="ADAL" clId="{4E41A4BE-718A-45DE-87E8-7ED48AB803E3}" dt="2026-04-13T20:50:18.347" v="11974" actId="1076"/>
          <ac:spMkLst>
            <pc:docMk/>
            <pc:sldMk cId="3639351180" sldId="264"/>
            <ac:spMk id="5" creationId="{35E543E7-E65C-E3A4-9C62-FD019D0A4EE5}"/>
          </ac:spMkLst>
        </pc:spChg>
        <pc:spChg chg="mod">
          <ac:chgData name="Sarah Sain" userId="2b1378c3-c666-4da3-bb55-b3b37cb3d7aa" providerId="ADAL" clId="{4E41A4BE-718A-45DE-87E8-7ED48AB803E3}" dt="2026-04-13T20:50:09.297" v="11973" actId="1076"/>
          <ac:spMkLst>
            <pc:docMk/>
            <pc:sldMk cId="3639351180" sldId="264"/>
            <ac:spMk id="7" creationId="{3459DE95-A26D-9C31-5643-976DADCD55B3}"/>
          </ac:spMkLst>
        </pc:spChg>
        <pc:spChg chg="mod">
          <ac:chgData name="Sarah Sain" userId="2b1378c3-c666-4da3-bb55-b3b37cb3d7aa" providerId="ADAL" clId="{4E41A4BE-718A-45DE-87E8-7ED48AB803E3}" dt="2026-04-13T20:47:14.197" v="11952"/>
          <ac:spMkLst>
            <pc:docMk/>
            <pc:sldMk cId="3639351180" sldId="264"/>
            <ac:spMk id="8" creationId="{46962B32-08C4-05D1-A091-9ADAC2F8CF89}"/>
          </ac:spMkLst>
        </pc:spChg>
        <pc:spChg chg="mod">
          <ac:chgData name="Sarah Sain" userId="2b1378c3-c666-4da3-bb55-b3b37cb3d7aa" providerId="ADAL" clId="{4E41A4BE-718A-45DE-87E8-7ED48AB803E3}" dt="2026-04-13T20:53:27.017" v="12053" actId="33524"/>
          <ac:spMkLst>
            <pc:docMk/>
            <pc:sldMk cId="3639351180" sldId="264"/>
            <ac:spMk id="9" creationId="{C7FE0D10-5758-D043-02DF-40A93EA42E37}"/>
          </ac:spMkLst>
        </pc:spChg>
        <pc:spChg chg="mod">
          <ac:chgData name="Sarah Sain" userId="2b1378c3-c666-4da3-bb55-b3b37cb3d7aa" providerId="ADAL" clId="{4E41A4BE-718A-45DE-87E8-7ED48AB803E3}" dt="2026-04-13T20:50:18.347" v="11974" actId="1076"/>
          <ac:spMkLst>
            <pc:docMk/>
            <pc:sldMk cId="3639351180" sldId="264"/>
            <ac:spMk id="10" creationId="{4C7E4DA7-BC37-7A58-5F54-A89B69778236}"/>
          </ac:spMkLst>
        </pc:spChg>
        <pc:spChg chg="mod">
          <ac:chgData name="Sarah Sain" userId="2b1378c3-c666-4da3-bb55-b3b37cb3d7aa" providerId="ADAL" clId="{4E41A4BE-718A-45DE-87E8-7ED48AB803E3}" dt="2026-04-13T20:47:14.197" v="11952"/>
          <ac:spMkLst>
            <pc:docMk/>
            <pc:sldMk cId="3639351180" sldId="264"/>
            <ac:spMk id="11" creationId="{D0E4A9A0-5542-0849-B6C1-863CEFFFB662}"/>
          </ac:spMkLst>
        </pc:spChg>
        <pc:spChg chg="mod">
          <ac:chgData name="Sarah Sain" userId="2b1378c3-c666-4da3-bb55-b3b37cb3d7aa" providerId="ADAL" clId="{4E41A4BE-718A-45DE-87E8-7ED48AB803E3}" dt="2026-04-13T20:54:45.282" v="12068" actId="14100"/>
          <ac:spMkLst>
            <pc:docMk/>
            <pc:sldMk cId="3639351180" sldId="264"/>
            <ac:spMk id="12" creationId="{E37E08CD-B3AC-268E-487B-E4F309845A11}"/>
          </ac:spMkLst>
        </pc:spChg>
        <pc:spChg chg="mod">
          <ac:chgData name="Sarah Sain" userId="2b1378c3-c666-4da3-bb55-b3b37cb3d7aa" providerId="ADAL" clId="{4E41A4BE-718A-45DE-87E8-7ED48AB803E3}" dt="2026-04-13T20:40:27.509" v="10703" actId="20577"/>
          <ac:spMkLst>
            <pc:docMk/>
            <pc:sldMk cId="3639351180" sldId="264"/>
            <ac:spMk id="13" creationId="{6058D696-4450-7A2F-3E8E-89B8B911B98A}"/>
          </ac:spMkLst>
        </pc:spChg>
        <pc:spChg chg="del mod">
          <ac:chgData name="Sarah Sain" userId="2b1378c3-c666-4da3-bb55-b3b37cb3d7aa" providerId="ADAL" clId="{4E41A4BE-718A-45DE-87E8-7ED48AB803E3}" dt="2026-04-13T20:53:11.003" v="12052" actId="478"/>
          <ac:spMkLst>
            <pc:docMk/>
            <pc:sldMk cId="3639351180" sldId="264"/>
            <ac:spMk id="14" creationId="{25563512-BC4C-77FB-5FB0-C90EBE20CCE0}"/>
          </ac:spMkLst>
        </pc:spChg>
        <pc:spChg chg="add mod">
          <ac:chgData name="Sarah Sain" userId="2b1378c3-c666-4da3-bb55-b3b37cb3d7aa" providerId="ADAL" clId="{4E41A4BE-718A-45DE-87E8-7ED48AB803E3}" dt="2026-04-13T20:53:36.254" v="12057" actId="1035"/>
          <ac:spMkLst>
            <pc:docMk/>
            <pc:sldMk cId="3639351180" sldId="264"/>
            <ac:spMk id="15" creationId="{C455C24F-1BF1-544C-0671-471C4474572D}"/>
          </ac:spMkLst>
        </pc:spChg>
        <pc:spChg chg="add mod">
          <ac:chgData name="Sarah Sain" userId="2b1378c3-c666-4da3-bb55-b3b37cb3d7aa" providerId="ADAL" clId="{4E41A4BE-718A-45DE-87E8-7ED48AB803E3}" dt="2026-04-13T20:51:29.625" v="12037" actId="20577"/>
          <ac:spMkLst>
            <pc:docMk/>
            <pc:sldMk cId="3639351180" sldId="264"/>
            <ac:spMk id="16" creationId="{77BA130D-DA52-F093-E870-51F24D308A49}"/>
          </ac:spMkLst>
        </pc:spChg>
        <pc:spChg chg="add mod">
          <ac:chgData name="Sarah Sain" userId="2b1378c3-c666-4da3-bb55-b3b37cb3d7aa" providerId="ADAL" clId="{4E41A4BE-718A-45DE-87E8-7ED48AB803E3}" dt="2026-04-13T20:56:08.878" v="12082" actId="14826"/>
          <ac:spMkLst>
            <pc:docMk/>
            <pc:sldMk cId="3639351180" sldId="264"/>
            <ac:spMk id="17" creationId="{4841EE09-D9C0-1258-45EE-B52EBB6D7CE0}"/>
          </ac:spMkLst>
        </pc:spChg>
        <pc:spChg chg="add mod">
          <ac:chgData name="Sarah Sain" userId="2b1378c3-c666-4da3-bb55-b3b37cb3d7aa" providerId="ADAL" clId="{4E41A4BE-718A-45DE-87E8-7ED48AB803E3}" dt="2026-04-13T20:56:14.244" v="12083" actId="14826"/>
          <ac:spMkLst>
            <pc:docMk/>
            <pc:sldMk cId="3639351180" sldId="264"/>
            <ac:spMk id="18" creationId="{9B3BDA2B-2872-4DDB-584E-0F75B51896DB}"/>
          </ac:spMkLst>
        </pc:spChg>
        <pc:spChg chg="add mod">
          <ac:chgData name="Sarah Sain" userId="2b1378c3-c666-4da3-bb55-b3b37cb3d7aa" providerId="ADAL" clId="{4E41A4BE-718A-45DE-87E8-7ED48AB803E3}" dt="2026-04-13T20:54:53.078" v="12074" actId="14100"/>
          <ac:spMkLst>
            <pc:docMk/>
            <pc:sldMk cId="3639351180" sldId="264"/>
            <ac:spMk id="19" creationId="{0541D27B-8CD0-3388-8BE5-CEDB9F3DC8D2}"/>
          </ac:spMkLst>
        </pc:spChg>
        <pc:spChg chg="mod">
          <ac:chgData name="Sarah Sain" userId="2b1378c3-c666-4da3-bb55-b3b37cb3d7aa" providerId="ADAL" clId="{4E41A4BE-718A-45DE-87E8-7ED48AB803E3}" dt="2026-04-13T20:56:02.487" v="12081" actId="14826"/>
          <ac:spMkLst>
            <pc:docMk/>
            <pc:sldMk cId="3639351180" sldId="264"/>
            <ac:spMk id="22" creationId="{7DBC9122-F78D-0B63-32CD-8AF304DB15DE}"/>
          </ac:spMkLst>
        </pc:spChg>
        <pc:spChg chg="add del mod">
          <ac:chgData name="Sarah Sain" userId="2b1378c3-c666-4da3-bb55-b3b37cb3d7aa" providerId="ADAL" clId="{4E41A4BE-718A-45DE-87E8-7ED48AB803E3}" dt="2026-04-13T20:56:58.342" v="12086" actId="478"/>
          <ac:spMkLst>
            <pc:docMk/>
            <pc:sldMk cId="3639351180" sldId="264"/>
            <ac:spMk id="31" creationId="{4C3273C7-1E90-31FA-AAF2-FB90164AC308}"/>
          </ac:spMkLst>
        </pc:spChg>
        <pc:grpChg chg="mod">
          <ac:chgData name="Sarah Sain" userId="2b1378c3-c666-4da3-bb55-b3b37cb3d7aa" providerId="ADAL" clId="{4E41A4BE-718A-45DE-87E8-7ED48AB803E3}" dt="2026-04-13T20:53:31.289" v="12054" actId="14100"/>
          <ac:grpSpMkLst>
            <pc:docMk/>
            <pc:sldMk cId="3639351180" sldId="264"/>
            <ac:grpSpMk id="2" creationId="{6FC1CC33-42A5-67F4-FEF6-03D7D1051C03}"/>
          </ac:grpSpMkLst>
        </pc:grpChg>
        <pc:grpChg chg="add mod ord">
          <ac:chgData name="Sarah Sain" userId="2b1378c3-c666-4da3-bb55-b3b37cb3d7aa" providerId="ADAL" clId="{4E41A4BE-718A-45DE-87E8-7ED48AB803E3}" dt="2026-04-13T20:50:29.662" v="11976" actId="14100"/>
          <ac:grpSpMkLst>
            <pc:docMk/>
            <pc:sldMk cId="3639351180" sldId="264"/>
            <ac:grpSpMk id="6" creationId="{0543C3B3-84A4-3E3C-ECB5-DDBFFA043018}"/>
          </ac:grpSpMkLst>
        </pc:grpChg>
        <pc:picChg chg="add del">
          <ac:chgData name="Sarah Sain" userId="2b1378c3-c666-4da3-bb55-b3b37cb3d7aa" providerId="ADAL" clId="{4E41A4BE-718A-45DE-87E8-7ED48AB803E3}" dt="2026-04-13T20:54:01.010" v="12059" actId="478"/>
          <ac:picMkLst>
            <pc:docMk/>
            <pc:sldMk cId="3639351180" sldId="264"/>
            <ac:picMk id="21" creationId="{E3AA9253-A041-1EEC-1754-6D94E7B3472C}"/>
          </ac:picMkLst>
        </pc:picChg>
        <pc:picChg chg="add del">
          <ac:chgData name="Sarah Sain" userId="2b1378c3-c666-4da3-bb55-b3b37cb3d7aa" providerId="ADAL" clId="{4E41A4BE-718A-45DE-87E8-7ED48AB803E3}" dt="2026-04-13T20:54:15.800" v="12061" actId="478"/>
          <ac:picMkLst>
            <pc:docMk/>
            <pc:sldMk cId="3639351180" sldId="264"/>
            <ac:picMk id="24" creationId="{F6E3E6BA-8958-68D8-1ADD-D0E8284EF3AF}"/>
          </ac:picMkLst>
        </pc:picChg>
        <pc:picChg chg="add del">
          <ac:chgData name="Sarah Sain" userId="2b1378c3-c666-4da3-bb55-b3b37cb3d7aa" providerId="ADAL" clId="{4E41A4BE-718A-45DE-87E8-7ED48AB803E3}" dt="2026-04-13T20:55:24.582" v="12076" actId="478"/>
          <ac:picMkLst>
            <pc:docMk/>
            <pc:sldMk cId="3639351180" sldId="264"/>
            <ac:picMk id="26" creationId="{2797CFD4-7336-DE8A-08E5-67D4D1AE7250}"/>
          </ac:picMkLst>
        </pc:picChg>
        <pc:picChg chg="add del">
          <ac:chgData name="Sarah Sain" userId="2b1378c3-c666-4da3-bb55-b3b37cb3d7aa" providerId="ADAL" clId="{4E41A4BE-718A-45DE-87E8-7ED48AB803E3}" dt="2026-04-13T20:55:42.513" v="12078" actId="478"/>
          <ac:picMkLst>
            <pc:docMk/>
            <pc:sldMk cId="3639351180" sldId="264"/>
            <ac:picMk id="28" creationId="{0880D15F-FE9C-EF1C-7688-289DCBE1BA61}"/>
          </ac:picMkLst>
        </pc:picChg>
        <pc:picChg chg="add del">
          <ac:chgData name="Sarah Sain" userId="2b1378c3-c666-4da3-bb55-b3b37cb3d7aa" providerId="ADAL" clId="{4E41A4BE-718A-45DE-87E8-7ED48AB803E3}" dt="2026-04-13T20:55:54.196" v="12080" actId="478"/>
          <ac:picMkLst>
            <pc:docMk/>
            <pc:sldMk cId="3639351180" sldId="264"/>
            <ac:picMk id="30" creationId="{7FECE2D3-6998-968D-7E12-ECBA7D7C9C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02181-574F-42DA-AF8A-A7FA507D43A3}" type="datetimeFigureOut">
              <a:rPr lang="en-US" smtClean="0"/>
              <a:t>4/11/2026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F7514-AE21-4F9C-9EFB-FEECC208986A}" type="slidenum">
              <a:rPr lang="en-US" smtClean="0"/>
              <a:t>‹#›</a:t>
            </a:fld>
            <a:endParaRPr lang="en-US"/>
          </a:p>
        </p:txBody>
      </p:sp>
    </p:spTree>
    <p:extLst>
      <p:ext uri="{BB962C8B-B14F-4D97-AF65-F5344CB8AC3E}">
        <p14:creationId xmlns:p14="http://schemas.microsoft.com/office/powerpoint/2010/main" val="410854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F7514-AE21-4F9C-9EFB-FEECC208986A}" type="slidenum">
              <a:rPr lang="en-US" smtClean="0"/>
              <a:t>4</a:t>
            </a:fld>
            <a:endParaRPr lang="en-US"/>
          </a:p>
        </p:txBody>
      </p:sp>
    </p:spTree>
    <p:extLst>
      <p:ext uri="{BB962C8B-B14F-4D97-AF65-F5344CB8AC3E}">
        <p14:creationId xmlns:p14="http://schemas.microsoft.com/office/powerpoint/2010/main" val="319053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F7514-AE21-4F9C-9EFB-FEECC208986A}" type="slidenum">
              <a:rPr lang="en-US" smtClean="0"/>
              <a:t>8</a:t>
            </a:fld>
            <a:endParaRPr lang="en-US"/>
          </a:p>
        </p:txBody>
      </p:sp>
    </p:spTree>
    <p:extLst>
      <p:ext uri="{BB962C8B-B14F-4D97-AF65-F5344CB8AC3E}">
        <p14:creationId xmlns:p14="http://schemas.microsoft.com/office/powerpoint/2010/main" val="357091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8278049"/>
            <a:chOff x="0" y="0"/>
            <a:chExt cx="4816593" cy="2180227"/>
          </a:xfrm>
        </p:grpSpPr>
        <p:sp>
          <p:nvSpPr>
            <p:cNvPr id="3" name="Freeform 3"/>
            <p:cNvSpPr/>
            <p:nvPr/>
          </p:nvSpPr>
          <p:spPr>
            <a:xfrm>
              <a:off x="0" y="0"/>
              <a:ext cx="4816592" cy="2180227"/>
            </a:xfrm>
            <a:custGeom>
              <a:avLst/>
              <a:gdLst/>
              <a:ahLst/>
              <a:cxnLst/>
              <a:rect l="l" t="t" r="r" b="b"/>
              <a:pathLst>
                <a:path w="4816592" h="2180227">
                  <a:moveTo>
                    <a:pt x="0" y="0"/>
                  </a:moveTo>
                  <a:lnTo>
                    <a:pt x="4816592" y="0"/>
                  </a:lnTo>
                  <a:lnTo>
                    <a:pt x="4816592" y="2180227"/>
                  </a:lnTo>
                  <a:lnTo>
                    <a:pt x="0" y="2180227"/>
                  </a:lnTo>
                  <a:close/>
                </a:path>
              </a:pathLst>
            </a:custGeom>
            <a:solidFill>
              <a:srgbClr val="B0BC22"/>
            </a:solidFill>
          </p:spPr>
          <p:txBody>
            <a:bodyPr/>
            <a:lstStyle/>
            <a:p>
              <a:endParaRPr lang="en-US"/>
            </a:p>
          </p:txBody>
        </p:sp>
        <p:sp>
          <p:nvSpPr>
            <p:cNvPr id="4" name="TextBox 4"/>
            <p:cNvSpPr txBox="1"/>
            <p:nvPr/>
          </p:nvSpPr>
          <p:spPr>
            <a:xfrm>
              <a:off x="0" y="-47625"/>
              <a:ext cx="4816593" cy="2227852"/>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13450158" y="8583752"/>
            <a:ext cx="3809142" cy="1240510"/>
          </a:xfrm>
          <a:custGeom>
            <a:avLst/>
            <a:gdLst/>
            <a:ahLst/>
            <a:cxnLst/>
            <a:rect l="l" t="t" r="r" b="b"/>
            <a:pathLst>
              <a:path w="3809142" h="1240510">
                <a:moveTo>
                  <a:pt x="0" y="0"/>
                </a:moveTo>
                <a:lnTo>
                  <a:pt x="3809142" y="0"/>
                </a:lnTo>
                <a:lnTo>
                  <a:pt x="3809142" y="1240511"/>
                </a:lnTo>
                <a:lnTo>
                  <a:pt x="0" y="124051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028700" y="1002783"/>
            <a:ext cx="16230600" cy="1423467"/>
          </a:xfrm>
          <a:prstGeom prst="rect">
            <a:avLst/>
          </a:prstGeom>
        </p:spPr>
        <p:txBody>
          <a:bodyPr lIns="0" tIns="0" rIns="0" bIns="0" rtlCol="0" anchor="t">
            <a:spAutoFit/>
          </a:bodyPr>
          <a:lstStyle/>
          <a:p>
            <a:pPr algn="l">
              <a:lnSpc>
                <a:spcPts val="11108"/>
              </a:lnSpc>
            </a:pPr>
            <a:r>
              <a:rPr lang="en-US" sz="10000" b="1" spc="-343">
                <a:solidFill>
                  <a:srgbClr val="222222"/>
                </a:solidFill>
                <a:latin typeface="Gotham Bold"/>
                <a:ea typeface="Gotham Bold"/>
                <a:cs typeface="Gotham Bold"/>
                <a:sym typeface="Gotham Bold"/>
              </a:rPr>
              <a:t>RADAR</a:t>
            </a:r>
            <a:endParaRPr lang="en-US" sz="10000" b="1" spc="-343" dirty="0">
              <a:solidFill>
                <a:srgbClr val="222222"/>
              </a:solidFill>
              <a:latin typeface="Gotham Bold"/>
              <a:ea typeface="Gotham Bold"/>
              <a:cs typeface="Gotham Bold"/>
              <a:sym typeface="Gotham Bold"/>
            </a:endParaRPr>
          </a:p>
        </p:txBody>
      </p:sp>
      <p:sp>
        <p:nvSpPr>
          <p:cNvPr id="7" name="TextBox 7"/>
          <p:cNvSpPr txBox="1"/>
          <p:nvPr/>
        </p:nvSpPr>
        <p:spPr>
          <a:xfrm>
            <a:off x="1028700" y="8821102"/>
            <a:ext cx="12230100" cy="371897"/>
          </a:xfrm>
          <a:prstGeom prst="rect">
            <a:avLst/>
          </a:prstGeom>
        </p:spPr>
        <p:txBody>
          <a:bodyPr wrap="square" lIns="0" tIns="0" rIns="0" bIns="0" rtlCol="0" anchor="t">
            <a:spAutoFit/>
          </a:bodyPr>
          <a:lstStyle/>
          <a:p>
            <a:pPr algn="l">
              <a:lnSpc>
                <a:spcPts val="2940"/>
              </a:lnSpc>
              <a:spcBef>
                <a:spcPct val="0"/>
              </a:spcBef>
            </a:pPr>
            <a:r>
              <a:rPr lang="en-US" sz="2800" dirty="0">
                <a:solidFill>
                  <a:srgbClr val="222222"/>
                </a:solidFill>
                <a:latin typeface="Gotham Book" pitchFamily="50" charset="0"/>
                <a:ea typeface="Gotham"/>
                <a:cs typeface="Gotham Book" pitchFamily="50" charset="0"/>
                <a:sym typeface="Gotham"/>
              </a:rPr>
              <a:t>AN INTRODUCTION TO THE ELECTROMAGNETIC SPECTRUM</a:t>
            </a:r>
          </a:p>
        </p:txBody>
      </p:sp>
      <p:sp>
        <p:nvSpPr>
          <p:cNvPr id="8" name="TextBox 7">
            <a:extLst>
              <a:ext uri="{FF2B5EF4-FFF2-40B4-BE49-F238E27FC236}">
                <a16:creationId xmlns:a16="http://schemas.microsoft.com/office/drawing/2014/main" id="{D47657D8-CF76-8638-19E1-FC3BFA722D87}"/>
              </a:ext>
            </a:extLst>
          </p:cNvPr>
          <p:cNvSpPr txBox="1"/>
          <p:nvPr/>
        </p:nvSpPr>
        <p:spPr>
          <a:xfrm>
            <a:off x="1028700" y="548515"/>
            <a:ext cx="5199004" cy="329577"/>
          </a:xfrm>
          <a:prstGeom prst="rect">
            <a:avLst/>
          </a:prstGeom>
        </p:spPr>
        <p:txBody>
          <a:bodyPr lIns="0" tIns="0" rIns="0" bIns="0" rtlCol="0" anchor="t">
            <a:spAutoFit/>
          </a:bodyPr>
          <a:lstStyle/>
          <a:p>
            <a:pPr algn="l">
              <a:lnSpc>
                <a:spcPts val="2940"/>
              </a:lnSpc>
              <a:spcBef>
                <a:spcPct val="0"/>
              </a:spcBef>
            </a:pPr>
            <a:r>
              <a:rPr lang="en-US" sz="2100" dirty="0">
                <a:solidFill>
                  <a:srgbClr val="222222"/>
                </a:solidFill>
                <a:latin typeface="Gotham Bold" panose="02000803030000020004" pitchFamily="2" charset="0"/>
                <a:ea typeface="Gotham"/>
                <a:cs typeface="Gotham Book" pitchFamily="50" charset="0"/>
                <a:sym typeface="Gotham"/>
              </a:rPr>
              <a:t>LESSON 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385081"/>
            <a:chOff x="0" y="0"/>
            <a:chExt cx="4816593" cy="1154918"/>
          </a:xfrm>
        </p:grpSpPr>
        <p:sp>
          <p:nvSpPr>
            <p:cNvPr id="3" name="Freeform 3"/>
            <p:cNvSpPr/>
            <p:nvPr/>
          </p:nvSpPr>
          <p:spPr>
            <a:xfrm>
              <a:off x="0" y="0"/>
              <a:ext cx="4816592" cy="1154918"/>
            </a:xfrm>
            <a:custGeom>
              <a:avLst/>
              <a:gdLst/>
              <a:ahLst/>
              <a:cxnLst/>
              <a:rect l="l" t="t" r="r" b="b"/>
              <a:pathLst>
                <a:path w="4816592" h="1154918">
                  <a:moveTo>
                    <a:pt x="0" y="0"/>
                  </a:moveTo>
                  <a:lnTo>
                    <a:pt x="4816592" y="0"/>
                  </a:lnTo>
                  <a:lnTo>
                    <a:pt x="4816592" y="1154918"/>
                  </a:lnTo>
                  <a:lnTo>
                    <a:pt x="0" y="1154918"/>
                  </a:lnTo>
                  <a:close/>
                </a:path>
              </a:pathLst>
            </a:custGeom>
            <a:solidFill>
              <a:srgbClr val="B0BC22"/>
            </a:solidFill>
          </p:spPr>
          <p:txBody>
            <a:bodyPr/>
            <a:lstStyle/>
            <a:p>
              <a:endParaRPr lang="en-US"/>
            </a:p>
          </p:txBody>
        </p:sp>
        <p:sp>
          <p:nvSpPr>
            <p:cNvPr id="4" name="TextBox 4"/>
            <p:cNvSpPr txBox="1"/>
            <p:nvPr/>
          </p:nvSpPr>
          <p:spPr>
            <a:xfrm>
              <a:off x="0" y="-47625"/>
              <a:ext cx="4816593" cy="1202543"/>
            </a:xfrm>
            <a:prstGeom prst="rect">
              <a:avLst/>
            </a:prstGeom>
          </p:spPr>
          <p:txBody>
            <a:bodyPr lIns="50800" tIns="50800" rIns="50800" bIns="50800" rtlCol="0" anchor="ctr"/>
            <a:lstStyle/>
            <a:p>
              <a:pPr algn="ctr">
                <a:lnSpc>
                  <a:spcPts val="3359"/>
                </a:lnSpc>
              </a:pPr>
              <a:endParaRPr/>
            </a:p>
          </p:txBody>
        </p:sp>
      </p:grpSp>
      <p:sp>
        <p:nvSpPr>
          <p:cNvPr id="7" name="TextBox 7"/>
          <p:cNvSpPr txBox="1"/>
          <p:nvPr/>
        </p:nvSpPr>
        <p:spPr>
          <a:xfrm>
            <a:off x="1923033" y="5350829"/>
            <a:ext cx="14207881" cy="469359"/>
          </a:xfrm>
          <a:prstGeom prst="rect">
            <a:avLst/>
          </a:prstGeom>
        </p:spPr>
        <p:txBody>
          <a:bodyPr wrap="square" lIns="0" tIns="0" rIns="0" bIns="0" rtlCol="0" anchor="t">
            <a:spAutoFit/>
          </a:bodyPr>
          <a:lstStyle/>
          <a:p>
            <a:pPr marL="0" lvl="0" indent="0" algn="ctr">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A TIMELINE</a:t>
            </a:r>
          </a:p>
        </p:txBody>
      </p:sp>
      <p:sp>
        <p:nvSpPr>
          <p:cNvPr id="9" name="TextBox 9"/>
          <p:cNvSpPr txBox="1"/>
          <p:nvPr/>
        </p:nvSpPr>
        <p:spPr>
          <a:xfrm>
            <a:off x="2330257" y="5901920"/>
            <a:ext cx="6601164" cy="4001095"/>
          </a:xfrm>
          <a:prstGeom prst="rect">
            <a:avLst/>
          </a:prstGeom>
        </p:spPr>
        <p:txBody>
          <a:bodyPr wrap="square" lIns="0" tIns="0" rIns="0" bIns="0" rtlCol="0" anchor="t">
            <a:spAutoFit/>
          </a:bodyPr>
          <a:lstStyle/>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1904: Following the discoveries of James Clerk Maxwell and Heinrich Hertz, German engineer Christian </a:t>
            </a:r>
            <a:r>
              <a:rPr lang="en-US" sz="2000" dirty="0" err="1">
                <a:solidFill>
                  <a:srgbClr val="222222"/>
                </a:solidFill>
                <a:latin typeface="Gotham Book" panose="02000604040000020004" pitchFamily="50" charset="0"/>
                <a:ea typeface="Gotham Condensed"/>
                <a:cs typeface="Gotham Condensed"/>
                <a:sym typeface="Gotham Condensed"/>
              </a:rPr>
              <a:t>Hülsmeyer</a:t>
            </a:r>
            <a:r>
              <a:rPr lang="en-US" sz="2000" dirty="0">
                <a:solidFill>
                  <a:srgbClr val="222222"/>
                </a:solidFill>
                <a:latin typeface="Gotham Book" panose="02000604040000020004" pitchFamily="50" charset="0"/>
                <a:ea typeface="Gotham Condensed"/>
                <a:cs typeface="Gotham Condensed"/>
                <a:sym typeface="Gotham Condensed"/>
              </a:rPr>
              <a:t> invented the </a:t>
            </a:r>
            <a:r>
              <a:rPr lang="en-US" sz="2000" dirty="0" err="1">
                <a:solidFill>
                  <a:srgbClr val="222222"/>
                </a:solidFill>
                <a:latin typeface="Gotham Book" panose="02000604040000020004" pitchFamily="50" charset="0"/>
                <a:ea typeface="Gotham Condensed"/>
                <a:cs typeface="Gotham Condensed"/>
                <a:sym typeface="Gotham Condensed"/>
              </a:rPr>
              <a:t>telemobiloscope</a:t>
            </a:r>
            <a:r>
              <a:rPr lang="en-US" sz="2000" dirty="0">
                <a:solidFill>
                  <a:srgbClr val="222222"/>
                </a:solidFill>
                <a:latin typeface="Gotham Book" panose="02000604040000020004" pitchFamily="50" charset="0"/>
                <a:ea typeface="Gotham Condensed"/>
                <a:cs typeface="Gotham Condensed"/>
                <a:sym typeface="Gotham Condensed"/>
              </a:rPr>
              <a:t>, the first practical radar test. By measuring the running time of electromagnetic waves to a metal object and back, this invention could detect ships in fog to avoid collisions.</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1922: American electrical engineers Albert H. Taylor and Leo C. Young located a wooden ship for the first time, demonstrating the first continuous wave (CW) interference detector.</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1930: Lawrence A. Hyland located an aircraft for the first time using radar.</a:t>
            </a:r>
          </a:p>
        </p:txBody>
      </p:sp>
      <p:sp>
        <p:nvSpPr>
          <p:cNvPr id="10" name="TextBox 10"/>
          <p:cNvSpPr txBox="1"/>
          <p:nvPr/>
        </p:nvSpPr>
        <p:spPr>
          <a:xfrm>
            <a:off x="9528947" y="5901920"/>
            <a:ext cx="6601968" cy="3385542"/>
          </a:xfrm>
          <a:prstGeom prst="rect">
            <a:avLst/>
          </a:prstGeom>
        </p:spPr>
        <p:txBody>
          <a:bodyPr wrap="square" lIns="0" tIns="0" rIns="0" bIns="0" rtlCol="0" anchor="t">
            <a:spAutoFit/>
          </a:bodyPr>
          <a:lstStyle/>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1931: The first ship is equipped with radar. The antennas used were parabolic dishes with horn radiators.</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1936: The klystron is developed by the technicians and brothers Russell and Sigurd Varian. It will be an important component in radar units as an amplifier or oscillator tube.</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1940: Different radar equipment is developed in the US, Russia, Germany, France, and Japan during WWII.</a:t>
            </a:r>
          </a:p>
        </p:txBody>
      </p:sp>
      <p:sp>
        <p:nvSpPr>
          <p:cNvPr id="12" name="Freeform 12"/>
          <p:cNvSpPr/>
          <p:nvPr/>
        </p:nvSpPr>
        <p:spPr>
          <a:xfrm>
            <a:off x="11887200" y="1765213"/>
            <a:ext cx="2546122" cy="3378287"/>
          </a:xfrm>
          <a:custGeom>
            <a:avLst/>
            <a:gdLst/>
            <a:ahLst/>
            <a:cxnLst/>
            <a:rect l="l" t="t" r="r" b="b"/>
            <a:pathLst>
              <a:path w="1150965" h="812800">
                <a:moveTo>
                  <a:pt x="0" y="0"/>
                </a:moveTo>
                <a:lnTo>
                  <a:pt x="1150965" y="0"/>
                </a:lnTo>
                <a:lnTo>
                  <a:pt x="1150965" y="812800"/>
                </a:lnTo>
                <a:lnTo>
                  <a:pt x="0" y="812800"/>
                </a:lnTo>
                <a:close/>
              </a:path>
            </a:pathLst>
          </a:custGeom>
          <a:blipFill>
            <a:blip r:embed="rId2">
              <a:extLst>
                <a:ext uri="{28A0092B-C50C-407E-A947-70E740481C1C}">
                  <a14:useLocalDpi xmlns:a14="http://schemas.microsoft.com/office/drawing/2010/main" val="0"/>
                </a:ext>
              </a:extLst>
            </a:blip>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13" name="TextBox 13"/>
          <p:cNvSpPr txBox="1"/>
          <p:nvPr/>
        </p:nvSpPr>
        <p:spPr>
          <a:xfrm>
            <a:off x="1028698" y="474210"/>
            <a:ext cx="16230600" cy="1013098"/>
          </a:xfrm>
          <a:prstGeom prst="rect">
            <a:avLst/>
          </a:prstGeom>
        </p:spPr>
        <p:txBody>
          <a:bodyPr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EARLY RADAR</a:t>
            </a:r>
          </a:p>
        </p:txBody>
      </p:sp>
      <p:sp>
        <p:nvSpPr>
          <p:cNvPr id="14" name="Freeform 6">
            <a:extLst>
              <a:ext uri="{FF2B5EF4-FFF2-40B4-BE49-F238E27FC236}">
                <a16:creationId xmlns:a16="http://schemas.microsoft.com/office/drawing/2014/main" id="{956D5F90-C6D3-83DB-506F-352D88913474}"/>
              </a:ext>
            </a:extLst>
          </p:cNvPr>
          <p:cNvSpPr/>
          <p:nvPr/>
        </p:nvSpPr>
        <p:spPr>
          <a:xfrm>
            <a:off x="3742920" y="1765213"/>
            <a:ext cx="2546122" cy="3378287"/>
          </a:xfrm>
          <a:custGeom>
            <a:avLst/>
            <a:gdLst/>
            <a:ahLst/>
            <a:cxnLst/>
            <a:rect l="l" t="t" r="r" b="b"/>
            <a:pathLst>
              <a:path w="812800" h="812800">
                <a:moveTo>
                  <a:pt x="0" y="0"/>
                </a:moveTo>
                <a:lnTo>
                  <a:pt x="812800" y="0"/>
                </a:lnTo>
                <a:lnTo>
                  <a:pt x="812800" y="812800"/>
                </a:lnTo>
                <a:lnTo>
                  <a:pt x="0" y="812800"/>
                </a:lnTo>
                <a:close/>
              </a:path>
            </a:pathLst>
          </a:custGeom>
          <a:blipFill>
            <a:blip r:embed="rId3">
              <a:extLst>
                <a:ext uri="{28A0092B-C50C-407E-A947-70E740481C1C}">
                  <a14:useLocalDpi xmlns:a14="http://schemas.microsoft.com/office/drawing/2010/main" val="0"/>
                </a:ext>
              </a:extLst>
            </a:blip>
            <a:stretch>
              <a:fillRect/>
            </a:stretch>
          </a:blipFill>
          <a:ln w="25400">
            <a:solidFill>
              <a:schemeClr val="tx1"/>
            </a:solidFill>
          </a:ln>
          <a:effectLst>
            <a:outerShdw blurRad="50800" dist="38100" dir="2700000" algn="tl" rotWithShape="0">
              <a:prstClr val="black">
                <a:alpha val="40000"/>
              </a:prstClr>
            </a:outerShdw>
          </a:effectLst>
        </p:spPr>
        <p:txBody>
          <a:bodyPr>
            <a:scene3d>
              <a:camera prst="orthographicFront"/>
              <a:lightRig rig="harsh" dir="t"/>
            </a:scene3d>
            <a:sp3d extrusionH="57150" prstMaterial="matte">
              <a:bevelT w="63500" h="12700" prst="angle"/>
              <a:contourClr>
                <a:schemeClr val="bg1">
                  <a:lumMod val="65000"/>
                </a:schemeClr>
              </a:contourClr>
            </a:sp3d>
          </a:bodyPr>
          <a:lstStyle/>
          <a:p>
            <a:endParaRPr lang="en-US" b="1" dirty="0">
              <a:ln/>
              <a:solidFill>
                <a:schemeClr val="accent3"/>
              </a:solidFill>
            </a:endParaRPr>
          </a:p>
        </p:txBody>
      </p:sp>
      <p:sp>
        <p:nvSpPr>
          <p:cNvPr id="22" name="Freeform 6">
            <a:extLst>
              <a:ext uri="{FF2B5EF4-FFF2-40B4-BE49-F238E27FC236}">
                <a16:creationId xmlns:a16="http://schemas.microsoft.com/office/drawing/2014/main" id="{7EAFDFB1-B514-BAE5-E157-4A7BCA300B6B}"/>
              </a:ext>
            </a:extLst>
          </p:cNvPr>
          <p:cNvSpPr/>
          <p:nvPr/>
        </p:nvSpPr>
        <p:spPr>
          <a:xfrm>
            <a:off x="6786099" y="2245729"/>
            <a:ext cx="4604043" cy="2897771"/>
          </a:xfrm>
          <a:custGeom>
            <a:avLst/>
            <a:gdLst/>
            <a:ahLst/>
            <a:cxnLst/>
            <a:rect l="l" t="t" r="r" b="b"/>
            <a:pathLst>
              <a:path w="812800" h="812800">
                <a:moveTo>
                  <a:pt x="0" y="0"/>
                </a:moveTo>
                <a:lnTo>
                  <a:pt x="812800" y="0"/>
                </a:lnTo>
                <a:lnTo>
                  <a:pt x="812800" y="812800"/>
                </a:lnTo>
                <a:lnTo>
                  <a:pt x="0" y="812800"/>
                </a:lnTo>
                <a:close/>
              </a:path>
            </a:pathLst>
          </a:custGeom>
          <a:blipFill>
            <a:blip r:embed="rId4"/>
            <a:stretch>
              <a:fillRect/>
            </a:stretch>
          </a:blipFill>
          <a:ln w="25400">
            <a:solidFill>
              <a:schemeClr val="tx1"/>
            </a:solidFill>
          </a:ln>
          <a:effectLst>
            <a:outerShdw blurRad="50800" dist="38100" dir="2700000" algn="tl" rotWithShape="0">
              <a:prstClr val="black">
                <a:alpha val="40000"/>
              </a:prstClr>
            </a:outerShdw>
          </a:effectLst>
        </p:spPr>
        <p:txBody>
          <a:bodyPr>
            <a:scene3d>
              <a:camera prst="orthographicFront"/>
              <a:lightRig rig="harsh" dir="t"/>
            </a:scene3d>
            <a:sp3d extrusionH="57150" prstMaterial="matte">
              <a:bevelT w="63500" h="12700" prst="angle"/>
              <a:contourClr>
                <a:schemeClr val="bg1">
                  <a:lumMod val="65000"/>
                </a:schemeClr>
              </a:contourClr>
            </a:sp3d>
          </a:bodyPr>
          <a:lstStyle/>
          <a:p>
            <a:endParaRPr lang="en-US" b="1" dirty="0">
              <a:ln/>
              <a:solidFill>
                <a:schemeClr val="accent3"/>
              </a:solidFil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BC22"/>
        </a:solidFill>
        <a:effectLst/>
      </p:bgPr>
    </p:bg>
    <p:spTree>
      <p:nvGrpSpPr>
        <p:cNvPr id="1" name=""/>
        <p:cNvGrpSpPr/>
        <p:nvPr/>
      </p:nvGrpSpPr>
      <p:grpSpPr>
        <a:xfrm>
          <a:off x="0" y="0"/>
          <a:ext cx="0" cy="0"/>
          <a:chOff x="0" y="0"/>
          <a:chExt cx="0" cy="0"/>
        </a:xfrm>
      </p:grpSpPr>
      <p:grpSp>
        <p:nvGrpSpPr>
          <p:cNvPr id="2" name="Group 2"/>
          <p:cNvGrpSpPr/>
          <p:nvPr/>
        </p:nvGrpSpPr>
        <p:grpSpPr>
          <a:xfrm>
            <a:off x="4472181" y="0"/>
            <a:ext cx="13815819" cy="10287000"/>
            <a:chOff x="0" y="0"/>
            <a:chExt cx="3638734" cy="2709333"/>
          </a:xfrm>
        </p:grpSpPr>
        <p:sp>
          <p:nvSpPr>
            <p:cNvPr id="3" name="Freeform 3"/>
            <p:cNvSpPr/>
            <p:nvPr/>
          </p:nvSpPr>
          <p:spPr>
            <a:xfrm>
              <a:off x="0" y="0"/>
              <a:ext cx="3638734" cy="2709333"/>
            </a:xfrm>
            <a:custGeom>
              <a:avLst/>
              <a:gdLst/>
              <a:ahLst/>
              <a:cxnLst/>
              <a:rect l="l" t="t" r="r" b="b"/>
              <a:pathLst>
                <a:path w="3638734" h="2709333">
                  <a:moveTo>
                    <a:pt x="0" y="0"/>
                  </a:moveTo>
                  <a:lnTo>
                    <a:pt x="3638734" y="0"/>
                  </a:lnTo>
                  <a:lnTo>
                    <a:pt x="3638734" y="2709333"/>
                  </a:lnTo>
                  <a:lnTo>
                    <a:pt x="0" y="2709333"/>
                  </a:lnTo>
                  <a:close/>
                </a:path>
              </a:pathLst>
            </a:custGeom>
            <a:solidFill>
              <a:srgbClr val="EDECED"/>
            </a:solidFill>
            <a:ln cap="sq">
              <a:noFill/>
              <a:prstDash val="solid"/>
              <a:miter/>
            </a:ln>
          </p:spPr>
          <p:txBody>
            <a:bodyPr/>
            <a:lstStyle/>
            <a:p>
              <a:endParaRPr lang="en-US" dirty="0"/>
            </a:p>
          </p:txBody>
        </p:sp>
        <p:sp>
          <p:nvSpPr>
            <p:cNvPr id="4" name="TextBox 4"/>
            <p:cNvSpPr txBox="1"/>
            <p:nvPr/>
          </p:nvSpPr>
          <p:spPr>
            <a:xfrm>
              <a:off x="0" y="-47625"/>
              <a:ext cx="3638734" cy="2756958"/>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6" name="Freeform 6"/>
          <p:cNvSpPr/>
          <p:nvPr/>
        </p:nvSpPr>
        <p:spPr>
          <a:xfrm>
            <a:off x="1042555" y="2400300"/>
            <a:ext cx="4194180" cy="2451808"/>
          </a:xfrm>
          <a:custGeom>
            <a:avLst/>
            <a:gdLst/>
            <a:ahLst/>
            <a:cxnLst/>
            <a:rect l="l" t="t" r="r" b="b"/>
            <a:pathLst>
              <a:path w="1390415" h="812800">
                <a:moveTo>
                  <a:pt x="0" y="0"/>
                </a:moveTo>
                <a:lnTo>
                  <a:pt x="1390415" y="0"/>
                </a:lnTo>
                <a:lnTo>
                  <a:pt x="1390415" y="812800"/>
                </a:lnTo>
                <a:lnTo>
                  <a:pt x="0" y="812800"/>
                </a:lnTo>
                <a:close/>
              </a:path>
            </a:pathLst>
          </a:custGeom>
          <a:blipFill>
            <a:blip r:embed="rId2"/>
            <a:stretch>
              <a:fillRect/>
            </a:stretch>
          </a:blipFill>
          <a:ln w="25400">
            <a:solidFill>
              <a:schemeClr val="tx1"/>
            </a:solidFill>
          </a:ln>
          <a:effectLst>
            <a:outerShdw blurRad="50800" dist="38100" dir="2700000" algn="ctr">
              <a:srgbClr val="000000">
                <a:alpha val="40000"/>
              </a:srgbClr>
            </a:outerShdw>
          </a:effectLst>
          <a:scene3d>
            <a:camera prst="orthographicFront">
              <a:rot lat="0" lon="0" rev="0"/>
            </a:camera>
            <a:lightRig rig="glow" dir="t">
              <a:rot lat="0" lon="0" rev="4800000"/>
            </a:lightRig>
          </a:scene3d>
          <a:sp3d prstMaterial="matte">
            <a:bevelT w="127000" h="63500"/>
          </a:sp3d>
        </p:spPr>
        <p:txBody>
          <a:bodyPr/>
          <a:lstStyle/>
          <a:p>
            <a:endParaRPr lang="en-US" dirty="0"/>
          </a:p>
        </p:txBody>
      </p:sp>
      <p:sp>
        <p:nvSpPr>
          <p:cNvPr id="8" name="Freeform 8"/>
          <p:cNvSpPr/>
          <p:nvPr/>
        </p:nvSpPr>
        <p:spPr>
          <a:xfrm>
            <a:off x="1028700" y="5312236"/>
            <a:ext cx="4194180" cy="2451808"/>
          </a:xfrm>
          <a:custGeom>
            <a:avLst/>
            <a:gdLst/>
            <a:ahLst/>
            <a:cxnLst/>
            <a:rect l="l" t="t" r="r" b="b"/>
            <a:pathLst>
              <a:path w="1390415" h="812800">
                <a:moveTo>
                  <a:pt x="0" y="0"/>
                </a:moveTo>
                <a:lnTo>
                  <a:pt x="1390415" y="0"/>
                </a:lnTo>
                <a:lnTo>
                  <a:pt x="1390415" y="812800"/>
                </a:lnTo>
                <a:lnTo>
                  <a:pt x="0" y="812800"/>
                </a:lnTo>
                <a:close/>
              </a:path>
            </a:pathLst>
          </a:custGeom>
          <a:blipFill>
            <a:blip r:embed="rId3"/>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dirty="0"/>
          </a:p>
        </p:txBody>
      </p:sp>
      <p:sp>
        <p:nvSpPr>
          <p:cNvPr id="11" name="TextBox 11"/>
          <p:cNvSpPr txBox="1"/>
          <p:nvPr/>
        </p:nvSpPr>
        <p:spPr>
          <a:xfrm>
            <a:off x="5833576" y="6368060"/>
            <a:ext cx="5956107" cy="474041"/>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B0BC22"/>
                </a:solidFill>
                <a:latin typeface="Gotham Medium" panose="02000604030000020004" pitchFamily="50" charset="0"/>
                <a:ea typeface="Gotham"/>
                <a:cs typeface="Gotham Book" pitchFamily="50" charset="0"/>
                <a:sym typeface="Gotham"/>
              </a:rPr>
              <a:t>ELEMENTS OF RADAR</a:t>
            </a:r>
          </a:p>
        </p:txBody>
      </p:sp>
      <p:sp>
        <p:nvSpPr>
          <p:cNvPr id="12" name="TextBox 12"/>
          <p:cNvSpPr txBox="1"/>
          <p:nvPr/>
        </p:nvSpPr>
        <p:spPr>
          <a:xfrm>
            <a:off x="5833576" y="6957750"/>
            <a:ext cx="12149622" cy="1767150"/>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The figure at the bottom shows the basic elements of a radar. The radar antenna illuminates the target with a radio frequency signal, which is then reflected and picked up by the same or collocated antenna. The radar signal is generated by a powerful transmitter and received by a highly sensitive receiver. The range is determined by the amount of time the echo is delayed. The direction and/or elevation are determined by where the antenna is pointed.</a:t>
            </a:r>
          </a:p>
        </p:txBody>
      </p:sp>
      <p:sp>
        <p:nvSpPr>
          <p:cNvPr id="13" name="TextBox 13"/>
          <p:cNvSpPr txBox="1"/>
          <p:nvPr/>
        </p:nvSpPr>
        <p:spPr>
          <a:xfrm>
            <a:off x="5833577" y="4040222"/>
            <a:ext cx="5956107"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RADAR ENVIRONMENT</a:t>
            </a:r>
          </a:p>
        </p:txBody>
      </p:sp>
      <p:sp>
        <p:nvSpPr>
          <p:cNvPr id="14" name="TextBox 14"/>
          <p:cNvSpPr txBox="1"/>
          <p:nvPr/>
        </p:nvSpPr>
        <p:spPr>
          <a:xfrm>
            <a:off x="5833576" y="4573622"/>
            <a:ext cx="12149623" cy="1408078"/>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Radar transmits electromagnetic waves, and it can receive echoes from targets, electromagnetic interference, electronic attack, external environmental noise, and internal system noise. Radar can measure direction (azimuth), elevation, range, Doppler shift, amplitude, and polarization.</a:t>
            </a:r>
          </a:p>
        </p:txBody>
      </p:sp>
      <p:sp>
        <p:nvSpPr>
          <p:cNvPr id="15" name="TextBox 15"/>
          <p:cNvSpPr txBox="1"/>
          <p:nvPr/>
        </p:nvSpPr>
        <p:spPr>
          <a:xfrm>
            <a:off x="5833577" y="1714500"/>
            <a:ext cx="5956107"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WHAT IT MEANS</a:t>
            </a:r>
          </a:p>
        </p:txBody>
      </p:sp>
      <p:sp>
        <p:nvSpPr>
          <p:cNvPr id="16" name="TextBox 16"/>
          <p:cNvSpPr txBox="1"/>
          <p:nvPr/>
        </p:nvSpPr>
        <p:spPr>
          <a:xfrm>
            <a:off x="5833577" y="2247900"/>
            <a:ext cx="12149622" cy="1408078"/>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The word radar, coined by the US Navy </a:t>
            </a:r>
            <a:r>
              <a:rPr lang="en-US" sz="2000">
                <a:solidFill>
                  <a:srgbClr val="222222"/>
                </a:solidFill>
                <a:latin typeface="Gotham Book" panose="02000604040000020004" pitchFamily="50" charset="0"/>
                <a:ea typeface="Gotham Condensed"/>
                <a:cs typeface="Gotham Condensed"/>
                <a:sym typeface="Gotham Condensed"/>
              </a:rPr>
              <a:t>in 1940</a:t>
            </a:r>
            <a:r>
              <a:rPr lang="en-US" sz="2000" dirty="0">
                <a:solidFill>
                  <a:srgbClr val="222222"/>
                </a:solidFill>
                <a:latin typeface="Gotham Book" panose="02000604040000020004" pitchFamily="50" charset="0"/>
                <a:ea typeface="Gotham Condensed"/>
                <a:cs typeface="Gotham Condensed"/>
                <a:sym typeface="Gotham Condensed"/>
              </a:rPr>
              <a:t>, is an acronym for </a:t>
            </a:r>
            <a:r>
              <a:rPr lang="en-US" sz="2000" dirty="0" err="1">
                <a:solidFill>
                  <a:srgbClr val="222222"/>
                </a:solidFill>
                <a:latin typeface="Gotham Bold" panose="02000803030000020004" pitchFamily="2" charset="0"/>
                <a:ea typeface="Gotham Condensed"/>
                <a:cs typeface="Gotham Condensed"/>
                <a:sym typeface="Gotham Condensed"/>
              </a:rPr>
              <a:t>RA</a:t>
            </a:r>
            <a:r>
              <a:rPr lang="en-US" sz="2000" dirty="0" err="1">
                <a:solidFill>
                  <a:srgbClr val="222222"/>
                </a:solidFill>
                <a:latin typeface="Gotham Book" panose="02000604040000020004" pitchFamily="50" charset="0"/>
                <a:ea typeface="Gotham Condensed"/>
                <a:cs typeface="Gotham Condensed"/>
                <a:sym typeface="Gotham Condensed"/>
              </a:rPr>
              <a:t>dio</a:t>
            </a:r>
            <a:r>
              <a:rPr lang="en-US" sz="2000" dirty="0">
                <a:solidFill>
                  <a:srgbClr val="222222"/>
                </a:solidFill>
                <a:latin typeface="Gotham Book" panose="02000604040000020004" pitchFamily="50" charset="0"/>
                <a:ea typeface="Gotham Condensed"/>
                <a:cs typeface="Gotham Condensed"/>
                <a:sym typeface="Gotham Condensed"/>
              </a:rPr>
              <a:t> </a:t>
            </a:r>
            <a:r>
              <a:rPr lang="en-US" sz="2000" dirty="0">
                <a:solidFill>
                  <a:srgbClr val="222222"/>
                </a:solidFill>
                <a:latin typeface="Gotham Bold" panose="02000803030000020004" pitchFamily="2" charset="0"/>
                <a:ea typeface="Gotham Condensed"/>
                <a:cs typeface="Gotham Condensed"/>
                <a:sym typeface="Gotham Condensed"/>
              </a:rPr>
              <a:t>D</a:t>
            </a:r>
            <a:r>
              <a:rPr lang="en-US" sz="2000" dirty="0">
                <a:solidFill>
                  <a:srgbClr val="222222"/>
                </a:solidFill>
                <a:latin typeface="Gotham Book" panose="02000604040000020004" pitchFamily="50" charset="0"/>
                <a:ea typeface="Gotham Condensed"/>
                <a:cs typeface="Gotham Condensed"/>
                <a:sym typeface="Gotham Condensed"/>
              </a:rPr>
              <a:t>etection </a:t>
            </a:r>
            <a:r>
              <a:rPr lang="en-US" sz="2000" dirty="0">
                <a:solidFill>
                  <a:srgbClr val="222222"/>
                </a:solidFill>
                <a:latin typeface="Gotham Bold" panose="02000803030000020004" pitchFamily="2" charset="0"/>
                <a:ea typeface="Gotham Condensed"/>
                <a:cs typeface="Gotham Condensed"/>
                <a:sym typeface="Gotham Condensed"/>
              </a:rPr>
              <a:t>A</a:t>
            </a:r>
            <a:r>
              <a:rPr lang="en-US" sz="2000" dirty="0">
                <a:solidFill>
                  <a:srgbClr val="222222"/>
                </a:solidFill>
                <a:latin typeface="Gotham Book" panose="02000604040000020004" pitchFamily="50" charset="0"/>
                <a:ea typeface="Gotham Condensed"/>
                <a:cs typeface="Gotham Condensed"/>
                <a:sym typeface="Gotham Condensed"/>
              </a:rPr>
              <a:t>nd </a:t>
            </a:r>
            <a:r>
              <a:rPr lang="en-US" sz="2000" dirty="0">
                <a:solidFill>
                  <a:srgbClr val="222222"/>
                </a:solidFill>
                <a:latin typeface="Gotham Bold" panose="02000803030000020004" pitchFamily="2" charset="0"/>
                <a:ea typeface="Gotham Condensed"/>
                <a:cs typeface="Gotham Condensed"/>
                <a:sym typeface="Gotham Condensed"/>
              </a:rPr>
              <a:t>R</a:t>
            </a:r>
            <a:r>
              <a:rPr lang="en-US" sz="2000" dirty="0">
                <a:solidFill>
                  <a:srgbClr val="222222"/>
                </a:solidFill>
                <a:latin typeface="Gotham Book" panose="02000604040000020004" pitchFamily="50" charset="0"/>
                <a:ea typeface="Gotham Condensed"/>
                <a:cs typeface="Gotham Condensed"/>
                <a:sym typeface="Gotham Condensed"/>
              </a:rPr>
              <a:t>anging. Radars are used to detect the presence of an object and to determine its location. The name implies that the only parameter measure is range, but modern radars measure range, direction, and often altitude.</a:t>
            </a:r>
          </a:p>
        </p:txBody>
      </p:sp>
      <p:sp>
        <p:nvSpPr>
          <p:cNvPr id="17" name="TextBox 17"/>
          <p:cNvSpPr txBox="1"/>
          <p:nvPr/>
        </p:nvSpPr>
        <p:spPr>
          <a:xfrm>
            <a:off x="5833577" y="515409"/>
            <a:ext cx="11425723" cy="1013098"/>
          </a:xfrm>
          <a:prstGeom prst="rect">
            <a:avLst/>
          </a:prstGeom>
        </p:spPr>
        <p:txBody>
          <a:bodyPr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WHAT IS RADAR?</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BC22"/>
        </a:solidFill>
        <a:effectLst/>
      </p:bgPr>
    </p:bg>
    <p:spTree>
      <p:nvGrpSpPr>
        <p:cNvPr id="1" name=""/>
        <p:cNvGrpSpPr/>
        <p:nvPr/>
      </p:nvGrpSpPr>
      <p:grpSpPr>
        <a:xfrm>
          <a:off x="0" y="0"/>
          <a:ext cx="0" cy="0"/>
          <a:chOff x="0" y="0"/>
          <a:chExt cx="0" cy="0"/>
        </a:xfrm>
      </p:grpSpPr>
      <p:sp>
        <p:nvSpPr>
          <p:cNvPr id="2" name="TextBox 2"/>
          <p:cNvSpPr txBox="1"/>
          <p:nvPr/>
        </p:nvSpPr>
        <p:spPr>
          <a:xfrm>
            <a:off x="3156058" y="402179"/>
            <a:ext cx="11975883" cy="1013098"/>
          </a:xfrm>
          <a:prstGeom prst="rect">
            <a:avLst/>
          </a:prstGeom>
        </p:spPr>
        <p:txBody>
          <a:bodyPr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RADAR PRICIPLES</a:t>
            </a:r>
          </a:p>
        </p:txBody>
      </p:sp>
      <p:sp>
        <p:nvSpPr>
          <p:cNvPr id="4" name="Freeform 4"/>
          <p:cNvSpPr/>
          <p:nvPr/>
        </p:nvSpPr>
        <p:spPr>
          <a:xfrm>
            <a:off x="0" y="4838700"/>
            <a:ext cx="6137169" cy="5449879"/>
          </a:xfrm>
          <a:custGeom>
            <a:avLst/>
            <a:gdLst/>
            <a:ahLst/>
            <a:cxnLst/>
            <a:rect l="l" t="t" r="r" b="b"/>
            <a:pathLst>
              <a:path w="1616374" h="1347844">
                <a:moveTo>
                  <a:pt x="0" y="0"/>
                </a:moveTo>
                <a:lnTo>
                  <a:pt x="1616374" y="0"/>
                </a:lnTo>
                <a:lnTo>
                  <a:pt x="1616374" y="1347844"/>
                </a:lnTo>
                <a:lnTo>
                  <a:pt x="0" y="1347844"/>
                </a:lnTo>
                <a:close/>
              </a:path>
            </a:pathLst>
          </a:custGeom>
          <a:solidFill>
            <a:srgbClr val="EDECED"/>
          </a:solidFill>
        </p:spPr>
        <p:txBody>
          <a:bodyPr/>
          <a:lstStyle/>
          <a:p>
            <a:endParaRPr lang="en-US"/>
          </a:p>
        </p:txBody>
      </p:sp>
      <p:sp>
        <p:nvSpPr>
          <p:cNvPr id="5" name="TextBox 5"/>
          <p:cNvSpPr txBox="1"/>
          <p:nvPr/>
        </p:nvSpPr>
        <p:spPr>
          <a:xfrm>
            <a:off x="0" y="4990157"/>
            <a:ext cx="6137169" cy="5298422"/>
          </a:xfrm>
          <a:prstGeom prst="rect">
            <a:avLst/>
          </a:prstGeom>
        </p:spPr>
        <p:txBody>
          <a:bodyPr lIns="50800" tIns="50800" rIns="50800" bIns="50800" rtlCol="0" anchor="ctr"/>
          <a:lstStyle/>
          <a:p>
            <a:pPr algn="ctr">
              <a:lnSpc>
                <a:spcPts val="3359"/>
              </a:lnSpc>
            </a:pPr>
            <a:endParaRPr/>
          </a:p>
        </p:txBody>
      </p:sp>
      <p:sp>
        <p:nvSpPr>
          <p:cNvPr id="6" name="TextBox 6"/>
          <p:cNvSpPr txBox="1"/>
          <p:nvPr/>
        </p:nvSpPr>
        <p:spPr>
          <a:xfrm>
            <a:off x="989320" y="5112365"/>
            <a:ext cx="4384994"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RADAR MILE</a:t>
            </a:r>
            <a:endParaRPr lang="en-US" sz="2800" strike="noStrike" dirty="0">
              <a:solidFill>
                <a:srgbClr val="B0BC22"/>
              </a:solidFill>
              <a:latin typeface="Gotham Medium" panose="02000604030000020004" pitchFamily="50" charset="0"/>
              <a:ea typeface="Gotham"/>
              <a:cs typeface="Gotham Book" pitchFamily="50" charset="0"/>
              <a:sym typeface="Gotham"/>
            </a:endParaRPr>
          </a:p>
        </p:txBody>
      </p:sp>
      <p:sp>
        <p:nvSpPr>
          <p:cNvPr id="7" name="TextBox 7"/>
          <p:cNvSpPr txBox="1"/>
          <p:nvPr/>
        </p:nvSpPr>
        <p:spPr>
          <a:xfrm>
            <a:off x="989319" y="5715483"/>
            <a:ext cx="4138099" cy="923330"/>
          </a:xfrm>
          <a:prstGeom prst="rect">
            <a:avLst/>
          </a:prstGeom>
        </p:spPr>
        <p:txBody>
          <a:bodyPr wrap="square" lIns="0" tIns="0" rIns="0" bIns="0" rtlCol="0" anchor="t">
            <a:spAutoFit/>
          </a:bodyPr>
          <a:lstStyle/>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This is the time required for a radar signal to travel 1 mile from the transmitter to an object.</a:t>
            </a:r>
            <a:endParaRPr lang="en-US" sz="2000" strike="noStrike" dirty="0">
              <a:solidFill>
                <a:srgbClr val="222222"/>
              </a:solidFill>
              <a:latin typeface="Gotham Book" panose="02000604040000020004" pitchFamily="50" charset="0"/>
              <a:ea typeface="Gotham Condensed"/>
              <a:cs typeface="Gotham Condensed"/>
              <a:sym typeface="Gotham Condensed"/>
            </a:endParaRPr>
          </a:p>
        </p:txBody>
      </p:sp>
      <p:sp>
        <p:nvSpPr>
          <p:cNvPr id="9" name="Freeform 9"/>
          <p:cNvSpPr/>
          <p:nvPr/>
        </p:nvSpPr>
        <p:spPr>
          <a:xfrm>
            <a:off x="11525026" y="1648378"/>
            <a:ext cx="6762974" cy="8638622"/>
          </a:xfrm>
          <a:custGeom>
            <a:avLst/>
            <a:gdLst/>
            <a:ahLst/>
            <a:cxnLst/>
            <a:rect l="l" t="t" r="r" b="b"/>
            <a:pathLst>
              <a:path w="1781195" h="2217495">
                <a:moveTo>
                  <a:pt x="0" y="0"/>
                </a:moveTo>
                <a:lnTo>
                  <a:pt x="1781195" y="0"/>
                </a:lnTo>
                <a:lnTo>
                  <a:pt x="1781195" y="2217495"/>
                </a:lnTo>
                <a:lnTo>
                  <a:pt x="0" y="2217495"/>
                </a:lnTo>
                <a:close/>
              </a:path>
            </a:pathLst>
          </a:custGeom>
          <a:solidFill>
            <a:srgbClr val="EDECED"/>
          </a:solidFill>
          <a:ln cap="sq">
            <a:noFill/>
            <a:prstDash val="solid"/>
            <a:miter/>
          </a:ln>
        </p:spPr>
        <p:txBody>
          <a:bodyPr/>
          <a:lstStyle/>
          <a:p>
            <a:endParaRPr lang="en-US" dirty="0"/>
          </a:p>
        </p:txBody>
      </p:sp>
      <p:sp>
        <p:nvSpPr>
          <p:cNvPr id="10" name="TextBox 10"/>
          <p:cNvSpPr txBox="1"/>
          <p:nvPr/>
        </p:nvSpPr>
        <p:spPr>
          <a:xfrm>
            <a:off x="11525026" y="1686550"/>
            <a:ext cx="6762974" cy="8600377"/>
          </a:xfrm>
          <a:prstGeom prst="rect">
            <a:avLst/>
          </a:prstGeom>
        </p:spPr>
        <p:txBody>
          <a:bodyPr lIns="50800" tIns="50800" rIns="50800" bIns="50800" rtlCol="0" anchor="ctr"/>
          <a:lstStyle/>
          <a:p>
            <a:pPr marL="0" lvl="0" indent="0" algn="ctr">
              <a:lnSpc>
                <a:spcPts val="3359"/>
              </a:lnSpc>
              <a:spcBef>
                <a:spcPct val="0"/>
              </a:spcBef>
            </a:pPr>
            <a:endParaRPr/>
          </a:p>
        </p:txBody>
      </p:sp>
      <p:sp>
        <p:nvSpPr>
          <p:cNvPr id="14" name="Freeform 14"/>
          <p:cNvSpPr/>
          <p:nvPr/>
        </p:nvSpPr>
        <p:spPr>
          <a:xfrm>
            <a:off x="5928799" y="3349977"/>
            <a:ext cx="5791111" cy="6938601"/>
          </a:xfrm>
          <a:custGeom>
            <a:avLst/>
            <a:gdLst/>
            <a:ahLst/>
            <a:cxnLst/>
            <a:rect l="l" t="t" r="r" b="b"/>
            <a:pathLst>
              <a:path w="1525231" h="1769772">
                <a:moveTo>
                  <a:pt x="0" y="0"/>
                </a:moveTo>
                <a:lnTo>
                  <a:pt x="1525231" y="0"/>
                </a:lnTo>
                <a:lnTo>
                  <a:pt x="1525231" y="1769772"/>
                </a:lnTo>
                <a:lnTo>
                  <a:pt x="0" y="1769772"/>
                </a:lnTo>
                <a:close/>
              </a:path>
            </a:pathLst>
          </a:custGeom>
          <a:solidFill>
            <a:srgbClr val="EDECED"/>
          </a:solidFill>
          <a:ln cap="sq">
            <a:noFill/>
            <a:prstDash val="solid"/>
            <a:miter/>
          </a:ln>
        </p:spPr>
        <p:txBody>
          <a:bodyPr/>
          <a:lstStyle/>
          <a:p>
            <a:endParaRPr lang="en-US"/>
          </a:p>
        </p:txBody>
      </p:sp>
      <p:sp>
        <p:nvSpPr>
          <p:cNvPr id="16" name="TextBox 16"/>
          <p:cNvSpPr txBox="1"/>
          <p:nvPr/>
        </p:nvSpPr>
        <p:spPr>
          <a:xfrm>
            <a:off x="11909484" y="1943100"/>
            <a:ext cx="4899593"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DETERMINING RANGE</a:t>
            </a:r>
          </a:p>
        </p:txBody>
      </p:sp>
      <p:sp>
        <p:nvSpPr>
          <p:cNvPr id="17" name="TextBox 17"/>
          <p:cNvSpPr txBox="1"/>
          <p:nvPr/>
        </p:nvSpPr>
        <p:spPr>
          <a:xfrm>
            <a:off x="11909484" y="2524125"/>
            <a:ext cx="5964477" cy="7386638"/>
          </a:xfrm>
          <a:prstGeom prst="rect">
            <a:avLst/>
          </a:prstGeom>
        </p:spPr>
        <p:txBody>
          <a:bodyPr wrap="square" lIns="0" tIns="0" rIns="0" bIns="0" rtlCol="0" anchor="t">
            <a:spAutoFit/>
          </a:bodyPr>
          <a:lstStyle/>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Since the propagation of radio waves happens at constant speed, the range is determined using the time it takes for the radar signal to reach the target and return. The formula for calculating range is:</a:t>
            </a:r>
          </a:p>
          <a:p>
            <a:pPr marL="0" lvl="0" indent="0" algn="l">
              <a:spcBef>
                <a:spcPct val="0"/>
              </a:spcBef>
            </a:pPr>
            <a:endParaRPr lang="en-US" sz="2000" strike="noStrike" dirty="0">
              <a:solidFill>
                <a:srgbClr val="222222"/>
              </a:solidFill>
              <a:latin typeface="Gotham Book" panose="02000604040000020004" pitchFamily="50" charset="0"/>
              <a:ea typeface="Gotham Condensed"/>
              <a:cs typeface="Gotham Condensed"/>
              <a:sym typeface="Gotham Condensed"/>
            </a:endParaRPr>
          </a:p>
          <a:p>
            <a:pPr marL="0" lvl="0" indent="0" algn="l">
              <a:spcBef>
                <a:spcPct val="0"/>
              </a:spcBef>
            </a:pPr>
            <a:r>
              <a:rPr lang="en-US" sz="2000" dirty="0">
                <a:solidFill>
                  <a:srgbClr val="222222"/>
                </a:solidFill>
                <a:latin typeface="Gotham Bold" panose="02000803030000020004" pitchFamily="2" charset="0"/>
                <a:ea typeface="Gotham Condensed"/>
                <a:cs typeface="Gotham Condensed"/>
                <a:sym typeface="Gotham Condensed"/>
              </a:rPr>
              <a:t>R = C x t/2</a:t>
            </a:r>
            <a:br>
              <a:rPr lang="en-US" sz="2000" dirty="0">
                <a:solidFill>
                  <a:srgbClr val="222222"/>
                </a:solidFill>
                <a:latin typeface="Gotham Book" panose="02000604040000020004" pitchFamily="50" charset="0"/>
                <a:ea typeface="Gotham Condensed"/>
                <a:cs typeface="Gotham Condensed"/>
                <a:sym typeface="Gotham Condensed"/>
              </a:rPr>
            </a:br>
            <a:endParaRPr lang="en-US" sz="2000" dirty="0">
              <a:solidFill>
                <a:srgbClr val="222222"/>
              </a:solidFill>
              <a:latin typeface="Gotham Book" panose="02000604040000020004" pitchFamily="50" charset="0"/>
              <a:ea typeface="Gotham Condensed"/>
              <a:cs typeface="Gotham Condensed"/>
              <a:sym typeface="Gotham Condensed"/>
            </a:endParaRPr>
          </a:p>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C = speed of light</a:t>
            </a:r>
          </a:p>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T = time elapsed from pulse transmission to receive the echo</a:t>
            </a:r>
          </a:p>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R = slant range from the radar to the target</a:t>
            </a:r>
          </a:p>
          <a:p>
            <a:pPr marL="0" lvl="0" indent="0" algn="l">
              <a:spcBef>
                <a:spcPct val="0"/>
              </a:spcBef>
            </a:pPr>
            <a:endParaRPr lang="en-US" sz="2000" dirty="0">
              <a:solidFill>
                <a:srgbClr val="222222"/>
              </a:solidFill>
              <a:latin typeface="Gotham Book" panose="02000604040000020004" pitchFamily="50" charset="0"/>
              <a:ea typeface="Gotham Condensed"/>
              <a:cs typeface="Gotham Condensed"/>
              <a:sym typeface="Gotham Condensed"/>
            </a:endParaRP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Since the waves travel to a target and back, the round-trip time is dividing by 2 to obtain the time the wave took to reach the target.</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slant range is the line-of-sight distance between the radar and the object illuminated.</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ground range is the horizontal distance between the emitter and its target. The calculation of the ground range to an airborne target requires knowledge of the target’s elevation.</a:t>
            </a:r>
          </a:p>
        </p:txBody>
      </p:sp>
      <p:sp>
        <p:nvSpPr>
          <p:cNvPr id="3" name="TextBox 17">
            <a:extLst>
              <a:ext uri="{FF2B5EF4-FFF2-40B4-BE49-F238E27FC236}">
                <a16:creationId xmlns:a16="http://schemas.microsoft.com/office/drawing/2014/main" id="{C0CBBCF7-36AF-598E-25D3-39BCBCA5CD95}"/>
              </a:ext>
            </a:extLst>
          </p:cNvPr>
          <p:cNvSpPr txBox="1"/>
          <p:nvPr/>
        </p:nvSpPr>
        <p:spPr>
          <a:xfrm>
            <a:off x="6326744" y="4272541"/>
            <a:ext cx="5008708" cy="5539978"/>
          </a:xfrm>
          <a:prstGeom prst="rect">
            <a:avLst/>
          </a:prstGeom>
        </p:spPr>
        <p:txBody>
          <a:bodyPr wrap="square" lIns="0" tIns="0" rIns="0" bIns="0" rtlCol="0" anchor="t">
            <a:spAutoFit/>
          </a:bodyPr>
          <a:lstStyle/>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Radar uses electromagnetic energy pulses. The radio frequency (RF) energy is transmitted to and reflected from the reflecting object. A small portion of the reflected energy returns to the radar set.</a:t>
            </a:r>
          </a:p>
          <a:p>
            <a:pPr marL="342900" lvl="0" indent="-342900" algn="l">
              <a:spcBef>
                <a:spcPct val="0"/>
              </a:spcBef>
              <a:buFont typeface="Arial" panose="020B0604020202020204" pitchFamily="34" charset="0"/>
              <a:buChar char="•"/>
            </a:pPr>
            <a:r>
              <a:rPr lang="en-US" sz="2000" strike="noStrike" dirty="0">
                <a:solidFill>
                  <a:srgbClr val="222222"/>
                </a:solidFill>
                <a:latin typeface="Gotham Book" panose="02000604040000020004" pitchFamily="50" charset="0"/>
                <a:ea typeface="Gotham Condensed"/>
                <a:cs typeface="Gotham Condensed"/>
                <a:sym typeface="Gotham Condensed"/>
              </a:rPr>
              <a:t>This returned energy is called an echo. Radar sets use the time between transmission of the signal and reception of the echo to determine the distance of the reflecting object.</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time required for an echo to return can be converted to distance using the speed of light (300,000 km/sec).</a:t>
            </a:r>
          </a:p>
          <a:p>
            <a:pPr marL="342900" lvl="0" indent="-342900" algn="l">
              <a:spcBef>
                <a:spcPct val="0"/>
              </a:spcBef>
              <a:buFont typeface="Arial" panose="020B0604020202020204" pitchFamily="34" charset="0"/>
              <a:buChar char="•"/>
            </a:pPr>
            <a:r>
              <a:rPr lang="en-US" sz="2000" strike="noStrike" dirty="0">
                <a:solidFill>
                  <a:srgbClr val="222222"/>
                </a:solidFill>
                <a:latin typeface="Gotham Book" panose="02000604040000020004" pitchFamily="50" charset="0"/>
                <a:ea typeface="Gotham Condensed"/>
                <a:cs typeface="Gotham Condensed"/>
                <a:sym typeface="Gotham Condensed"/>
              </a:rPr>
              <a:t>The direction can be determined from how the antenna is aimed.</a:t>
            </a:r>
          </a:p>
        </p:txBody>
      </p:sp>
      <p:sp>
        <p:nvSpPr>
          <p:cNvPr id="22" name="Freeform 19">
            <a:extLst>
              <a:ext uri="{FF2B5EF4-FFF2-40B4-BE49-F238E27FC236}">
                <a16:creationId xmlns:a16="http://schemas.microsoft.com/office/drawing/2014/main" id="{4310268D-C4CE-C4AF-8972-742E3AE4F1D3}"/>
              </a:ext>
            </a:extLst>
          </p:cNvPr>
          <p:cNvSpPr/>
          <p:nvPr/>
        </p:nvSpPr>
        <p:spPr>
          <a:xfrm>
            <a:off x="856997" y="6831263"/>
            <a:ext cx="4882227" cy="1179509"/>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a:stretch>
          </a:blipFill>
          <a:ln w="19050">
            <a:solidFill>
              <a:schemeClr val="tx1"/>
            </a:solidFill>
          </a:ln>
          <a:effectLst>
            <a:outerShdw blurRad="50800" dist="38100" dir="2700000" algn="tl" rotWithShape="0">
              <a:prstClr val="black">
                <a:alpha val="40000"/>
              </a:prstClr>
            </a:outerShdw>
          </a:effectLst>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3" name="Freeform 19">
            <a:extLst>
              <a:ext uri="{FF2B5EF4-FFF2-40B4-BE49-F238E27FC236}">
                <a16:creationId xmlns:a16="http://schemas.microsoft.com/office/drawing/2014/main" id="{7563DBB4-550B-DF7E-5ABB-0B367065AC28}"/>
              </a:ext>
            </a:extLst>
          </p:cNvPr>
          <p:cNvSpPr/>
          <p:nvPr/>
        </p:nvSpPr>
        <p:spPr>
          <a:xfrm>
            <a:off x="1752600" y="8171021"/>
            <a:ext cx="3181603" cy="1829347"/>
          </a:xfrm>
          <a:custGeom>
            <a:avLst/>
            <a:gdLst/>
            <a:ahLst/>
            <a:cxnLst/>
            <a:rect l="l" t="t" r="r" b="b"/>
            <a:pathLst>
              <a:path w="812800" h="812800">
                <a:moveTo>
                  <a:pt x="0" y="0"/>
                </a:moveTo>
                <a:lnTo>
                  <a:pt x="812800" y="0"/>
                </a:lnTo>
                <a:lnTo>
                  <a:pt x="812800" y="812800"/>
                </a:lnTo>
                <a:lnTo>
                  <a:pt x="0" y="812800"/>
                </a:lnTo>
                <a:close/>
              </a:path>
            </a:pathLst>
          </a:custGeom>
          <a:blipFill>
            <a:blip r:embed="rId4"/>
            <a:stretch>
              <a:fillRect/>
            </a:stretch>
          </a:blipFill>
          <a:ln w="19050">
            <a:solidFill>
              <a:schemeClr val="tx1"/>
            </a:solidFill>
          </a:ln>
          <a:effectLst>
            <a:outerShdw blurRad="50800" dist="38100" dir="2700000" algn="tl" rotWithShape="0">
              <a:prstClr val="black">
                <a:alpha val="40000"/>
              </a:prstClr>
            </a:outerShdw>
          </a:effectLst>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1"/>
          <p:cNvSpPr txBox="1"/>
          <p:nvPr/>
        </p:nvSpPr>
        <p:spPr>
          <a:xfrm>
            <a:off x="6326744" y="3699032"/>
            <a:ext cx="5292717"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RF ENERGY</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sp>
        <p:nvSpPr>
          <p:cNvPr id="3" name="Freeform 3"/>
          <p:cNvSpPr/>
          <p:nvPr/>
        </p:nvSpPr>
        <p:spPr>
          <a:xfrm>
            <a:off x="6380436" y="0"/>
            <a:ext cx="11907564" cy="10287000"/>
          </a:xfrm>
          <a:custGeom>
            <a:avLst/>
            <a:gdLst/>
            <a:ahLst/>
            <a:cxnLst/>
            <a:rect l="l" t="t" r="r" b="b"/>
            <a:pathLst>
              <a:path w="3136148" h="2709333">
                <a:moveTo>
                  <a:pt x="0" y="0"/>
                </a:moveTo>
                <a:lnTo>
                  <a:pt x="3136148" y="0"/>
                </a:lnTo>
                <a:lnTo>
                  <a:pt x="3136148" y="2709333"/>
                </a:lnTo>
                <a:lnTo>
                  <a:pt x="0" y="2709333"/>
                </a:lnTo>
                <a:close/>
              </a:path>
            </a:pathLst>
          </a:custGeom>
          <a:solidFill>
            <a:srgbClr val="B0BC22"/>
          </a:solidFill>
          <a:ln cap="sq">
            <a:noFill/>
            <a:prstDash val="solid"/>
            <a:miter/>
          </a:ln>
        </p:spPr>
        <p:txBody>
          <a:bodyPr/>
          <a:lstStyle/>
          <a:p>
            <a:endParaRPr lang="en-US"/>
          </a:p>
        </p:txBody>
      </p:sp>
      <p:sp>
        <p:nvSpPr>
          <p:cNvPr id="6" name="Freeform 6"/>
          <p:cNvSpPr/>
          <p:nvPr/>
        </p:nvSpPr>
        <p:spPr>
          <a:xfrm>
            <a:off x="1124420" y="7124700"/>
            <a:ext cx="3803952" cy="2807504"/>
          </a:xfrm>
          <a:custGeom>
            <a:avLst/>
            <a:gdLst/>
            <a:ahLst/>
            <a:cxnLst/>
            <a:rect l="l" t="t" r="r" b="b"/>
            <a:pathLst>
              <a:path w="1390415" h="1026194">
                <a:moveTo>
                  <a:pt x="0" y="0"/>
                </a:moveTo>
                <a:lnTo>
                  <a:pt x="1390415" y="0"/>
                </a:lnTo>
                <a:lnTo>
                  <a:pt x="1390415" y="1026194"/>
                </a:lnTo>
                <a:lnTo>
                  <a:pt x="0" y="1026194"/>
                </a:lnTo>
                <a:close/>
              </a:path>
            </a:pathLst>
          </a:custGeom>
          <a:blipFill>
            <a:blip r:embed="rId2"/>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9" name="TextBox 9"/>
          <p:cNvSpPr txBox="1"/>
          <p:nvPr/>
        </p:nvSpPr>
        <p:spPr>
          <a:xfrm>
            <a:off x="12710464" y="3695700"/>
            <a:ext cx="5181600" cy="5847755"/>
          </a:xfrm>
          <a:prstGeom prst="rect">
            <a:avLst/>
          </a:prstGeom>
        </p:spPr>
        <p:txBody>
          <a:bodyPr wrap="square" lIns="0" tIns="0" rIns="0" bIns="0" rtlCol="0" anchor="t">
            <a:spAutoFit/>
          </a:bodyPr>
          <a:lstStyle/>
          <a:p>
            <a:pPr algn="l"/>
            <a:r>
              <a:rPr lang="en-US" sz="2000" dirty="0">
                <a:solidFill>
                  <a:srgbClr val="222222"/>
                </a:solidFill>
                <a:latin typeface="Gotham Book" panose="02000604040000020004" pitchFamily="50" charset="0"/>
                <a:ea typeface="Gotham Condensed"/>
                <a:cs typeface="Gotham Condensed"/>
                <a:sym typeface="Gotham Condensed"/>
              </a:rPr>
              <a:t>A radar’s pulse width, horizontal beamwidth, and vertical beamwidth form a 3D resolution cell (RC). An RC is the smallest volume of airspace in which a radar cannot determine the presence of more than one target. The RC of a radar is a measure of how well the radar can resolve targets in range, azimuth, and altitude. The closer to the radar, the smaller the RC. This shows that:</a:t>
            </a:r>
          </a:p>
          <a:p>
            <a:pPr marL="342900" indent="-342900" algn="l">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shorter the pulse width = the better the range resolution capability of a radar system.</a:t>
            </a:r>
          </a:p>
          <a:p>
            <a:pPr marL="342900" indent="-342900" algn="l">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narrower the horizontal beamwidth = the better the azimuth resolution capability.</a:t>
            </a:r>
          </a:p>
          <a:p>
            <a:pPr marL="342900" indent="-342900" algn="l">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narrower the vertical beamwidth = the better the altitude resolution capability.</a:t>
            </a:r>
          </a:p>
        </p:txBody>
      </p:sp>
      <p:sp>
        <p:nvSpPr>
          <p:cNvPr id="10" name="TextBox 10"/>
          <p:cNvSpPr txBox="1"/>
          <p:nvPr/>
        </p:nvSpPr>
        <p:spPr>
          <a:xfrm>
            <a:off x="7147863" y="4248129"/>
            <a:ext cx="5044137" cy="5847755"/>
          </a:xfrm>
          <a:prstGeom prst="rect">
            <a:avLst/>
          </a:prstGeom>
        </p:spPr>
        <p:txBody>
          <a:bodyPr wrap="square" lIns="0" tIns="0" rIns="0" bIns="0" rtlCol="0" anchor="t">
            <a:spAutoFit/>
          </a:bodyPr>
          <a:lstStyle/>
          <a:p>
            <a:pPr marL="342900" indent="-342900" algn="l">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A radar cannot send out another pulse until a time window to allow for “seeing” echoes has passed.</a:t>
            </a:r>
          </a:p>
          <a:p>
            <a:pPr marL="342900" indent="-342900" algn="l">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maximum measuring distance (</a:t>
            </a:r>
            <a:r>
              <a:rPr lang="en-US" sz="2000" dirty="0" err="1">
                <a:solidFill>
                  <a:srgbClr val="222222"/>
                </a:solidFill>
                <a:latin typeface="Gotham Book" panose="02000604040000020004" pitchFamily="50" charset="0"/>
                <a:ea typeface="Gotham Condensed"/>
                <a:cs typeface="Gotham Condensed"/>
                <a:sym typeface="Gotham Condensed"/>
              </a:rPr>
              <a:t>Rmax</a:t>
            </a:r>
            <a:r>
              <a:rPr lang="en-US" sz="2000" dirty="0">
                <a:solidFill>
                  <a:srgbClr val="222222"/>
                </a:solidFill>
                <a:latin typeface="Gotham Book" panose="02000604040000020004" pitchFamily="50" charset="0"/>
                <a:ea typeface="Gotham Condensed"/>
                <a:cs typeface="Gotham Condensed"/>
                <a:sym typeface="Gotham Condensed"/>
              </a:rPr>
              <a:t>) of a radar is determined by the duration of the receiving time allocated.</a:t>
            </a:r>
          </a:p>
          <a:p>
            <a:pPr marL="342900" indent="-342900" algn="l">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radar timing system must be reset to zero each time a pulse is radiated to ensure that the range detected is measured from time zero each time.</a:t>
            </a:r>
          </a:p>
          <a:p>
            <a:pPr marL="342900" indent="-342900" algn="l">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maximum range at which a target can be located to avoid ambiguity is determined by the PRT. This duration determines that maximum unambiguous range of a given radar. This is true for convention pulse radars.</a:t>
            </a:r>
          </a:p>
        </p:txBody>
      </p:sp>
      <p:sp>
        <p:nvSpPr>
          <p:cNvPr id="11" name="TextBox 11"/>
          <p:cNvSpPr txBox="1"/>
          <p:nvPr/>
        </p:nvSpPr>
        <p:spPr>
          <a:xfrm>
            <a:off x="546028" y="2616259"/>
            <a:ext cx="4960736" cy="4280659"/>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Radar systems radiate each pulse at some set frequency, wait for returning echoes during listening or rest time, and then radiate the next pulse.</a:t>
            </a:r>
          </a:p>
          <a:p>
            <a:pPr algn="l">
              <a:lnSpc>
                <a:spcPts val="2800"/>
              </a:lnSpc>
            </a:pPr>
            <a:endParaRPr lang="en-US" sz="2000" dirty="0">
              <a:solidFill>
                <a:srgbClr val="222222"/>
              </a:solidFill>
              <a:latin typeface="Gotham Book" panose="02000604040000020004" pitchFamily="50" charset="0"/>
              <a:ea typeface="Gotham Condensed"/>
              <a:cs typeface="Gotham Condensed"/>
              <a:sym typeface="Gotham Condensed"/>
            </a:endParaRPr>
          </a:p>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The time between the beginning of one pulse and the beginning of the next pulse is called Pulse-Repetition Time (PRT) and is equal to Pulse Repetition Frequency (PRF), which is the number of pulses transmitted per second and is the reciprocal of PRT. </a:t>
            </a:r>
          </a:p>
        </p:txBody>
      </p:sp>
      <p:sp>
        <p:nvSpPr>
          <p:cNvPr id="12" name="TextBox 12"/>
          <p:cNvSpPr txBox="1"/>
          <p:nvPr/>
        </p:nvSpPr>
        <p:spPr>
          <a:xfrm>
            <a:off x="546028" y="519654"/>
            <a:ext cx="5702372" cy="2026196"/>
          </a:xfrm>
          <a:prstGeom prst="rect">
            <a:avLst/>
          </a:prstGeom>
        </p:spPr>
        <p:txBody>
          <a:bodyPr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PULSED RADARS</a:t>
            </a:r>
          </a:p>
        </p:txBody>
      </p:sp>
      <p:sp>
        <p:nvSpPr>
          <p:cNvPr id="5" name="TextBox 11">
            <a:extLst>
              <a:ext uri="{FF2B5EF4-FFF2-40B4-BE49-F238E27FC236}">
                <a16:creationId xmlns:a16="http://schemas.microsoft.com/office/drawing/2014/main" id="{D3EEFE64-7D26-B685-0951-224B24986BDC}"/>
              </a:ext>
            </a:extLst>
          </p:cNvPr>
          <p:cNvSpPr txBox="1"/>
          <p:nvPr/>
        </p:nvSpPr>
        <p:spPr>
          <a:xfrm>
            <a:off x="7147864" y="3149883"/>
            <a:ext cx="5044136" cy="1007968"/>
          </a:xfrm>
          <a:prstGeom prst="rect">
            <a:avLst/>
          </a:prstGeom>
        </p:spPr>
        <p:txBody>
          <a:bodyPr wrap="square" lIns="0" tIns="0" rIns="0" bIns="0" rtlCol="0" anchor="t">
            <a:spAutoFit/>
          </a:bodyPr>
          <a:lstStyle/>
          <a:p>
            <a:pPr marL="0" lvl="0" indent="0" algn="l">
              <a:lnSpc>
                <a:spcPts val="4199"/>
              </a:lnSpc>
              <a:spcBef>
                <a:spcPct val="0"/>
              </a:spcBef>
            </a:pPr>
            <a:r>
              <a:rPr lang="en-US" sz="2800" dirty="0">
                <a:solidFill>
                  <a:srgbClr val="222222"/>
                </a:solidFill>
                <a:latin typeface="Gotham Medium" panose="02000604030000020004" pitchFamily="50" charset="0"/>
                <a:ea typeface="Gotham"/>
                <a:cs typeface="Gotham Book" pitchFamily="50" charset="0"/>
                <a:sym typeface="Gotham"/>
              </a:rPr>
              <a:t>MAXIMUM UNAMBIGUOUS RANGE</a:t>
            </a:r>
          </a:p>
        </p:txBody>
      </p:sp>
      <p:sp>
        <p:nvSpPr>
          <p:cNvPr id="7" name="TextBox 16">
            <a:extLst>
              <a:ext uri="{FF2B5EF4-FFF2-40B4-BE49-F238E27FC236}">
                <a16:creationId xmlns:a16="http://schemas.microsoft.com/office/drawing/2014/main" id="{BA9FDAD7-0005-C4DB-37EE-5D18A79BD6A4}"/>
              </a:ext>
            </a:extLst>
          </p:cNvPr>
          <p:cNvSpPr txBox="1"/>
          <p:nvPr/>
        </p:nvSpPr>
        <p:spPr>
          <a:xfrm>
            <a:off x="12710464" y="3149883"/>
            <a:ext cx="4899593"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222222"/>
                </a:solidFill>
                <a:latin typeface="Gotham Medium" panose="02000604030000020004" pitchFamily="50" charset="0"/>
                <a:ea typeface="Gotham"/>
                <a:cs typeface="Gotham Book" pitchFamily="50" charset="0"/>
                <a:sym typeface="Gotham"/>
              </a:rPr>
              <a:t>RESOLUTION CELLS</a:t>
            </a:r>
          </a:p>
        </p:txBody>
      </p:sp>
      <p:sp>
        <p:nvSpPr>
          <p:cNvPr id="17" name="Freeform 6">
            <a:extLst>
              <a:ext uri="{FF2B5EF4-FFF2-40B4-BE49-F238E27FC236}">
                <a16:creationId xmlns:a16="http://schemas.microsoft.com/office/drawing/2014/main" id="{5EEF24A9-8D0D-1596-86EB-5691B17AEFF6}"/>
              </a:ext>
            </a:extLst>
          </p:cNvPr>
          <p:cNvSpPr/>
          <p:nvPr/>
        </p:nvSpPr>
        <p:spPr>
          <a:xfrm>
            <a:off x="9985224" y="318996"/>
            <a:ext cx="4413552" cy="2599641"/>
          </a:xfrm>
          <a:custGeom>
            <a:avLst/>
            <a:gdLst/>
            <a:ahLst/>
            <a:cxnLst/>
            <a:rect l="l" t="t" r="r" b="b"/>
            <a:pathLst>
              <a:path w="1390415" h="1026194">
                <a:moveTo>
                  <a:pt x="0" y="0"/>
                </a:moveTo>
                <a:lnTo>
                  <a:pt x="1390415" y="0"/>
                </a:lnTo>
                <a:lnTo>
                  <a:pt x="1390415" y="1026194"/>
                </a:lnTo>
                <a:lnTo>
                  <a:pt x="0" y="1026194"/>
                </a:lnTo>
                <a:close/>
              </a:path>
            </a:pathLst>
          </a:custGeom>
          <a:blipFill>
            <a:blip r:embed="rId3"/>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sp>
        <p:nvSpPr>
          <p:cNvPr id="9" name="Freeform 9"/>
          <p:cNvSpPr/>
          <p:nvPr/>
        </p:nvSpPr>
        <p:spPr>
          <a:xfrm>
            <a:off x="-38100" y="-98227"/>
            <a:ext cx="18364200" cy="2618066"/>
          </a:xfrm>
          <a:custGeom>
            <a:avLst/>
            <a:gdLst/>
            <a:ahLst/>
            <a:cxnLst/>
            <a:rect l="l" t="t" r="r" b="b"/>
            <a:pathLst>
              <a:path w="1781195" h="2217495">
                <a:moveTo>
                  <a:pt x="0" y="0"/>
                </a:moveTo>
                <a:lnTo>
                  <a:pt x="1781195" y="0"/>
                </a:lnTo>
                <a:lnTo>
                  <a:pt x="1781195" y="2217495"/>
                </a:lnTo>
                <a:lnTo>
                  <a:pt x="0" y="2217495"/>
                </a:lnTo>
                <a:close/>
              </a:path>
            </a:pathLst>
          </a:custGeom>
          <a:solidFill>
            <a:srgbClr val="B0BC22"/>
          </a:solidFill>
          <a:ln cap="sq">
            <a:noFill/>
            <a:prstDash val="solid"/>
            <a:miter/>
          </a:ln>
        </p:spPr>
        <p:txBody>
          <a:bodyPr/>
          <a:lstStyle/>
          <a:p>
            <a:endParaRPr lang="en-US" dirty="0"/>
          </a:p>
        </p:txBody>
      </p:sp>
      <p:sp>
        <p:nvSpPr>
          <p:cNvPr id="2" name="TextBox 2"/>
          <p:cNvSpPr txBox="1"/>
          <p:nvPr/>
        </p:nvSpPr>
        <p:spPr>
          <a:xfrm>
            <a:off x="518735" y="258328"/>
            <a:ext cx="17769264" cy="2026196"/>
          </a:xfrm>
          <a:prstGeom prst="rect">
            <a:avLst/>
          </a:prstGeom>
        </p:spPr>
        <p:txBody>
          <a:bodyPr wrap="square"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RADAR SYSTEMS</a:t>
            </a:r>
          </a:p>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FUNDAMENTALS</a:t>
            </a:r>
          </a:p>
        </p:txBody>
      </p:sp>
      <p:sp>
        <p:nvSpPr>
          <p:cNvPr id="11" name="TextBox 11"/>
          <p:cNvSpPr txBox="1"/>
          <p:nvPr/>
        </p:nvSpPr>
        <p:spPr>
          <a:xfrm>
            <a:off x="518735" y="2881532"/>
            <a:ext cx="5292717" cy="873316"/>
          </a:xfrm>
          <a:prstGeom prst="rect">
            <a:avLst/>
          </a:prstGeom>
        </p:spPr>
        <p:txBody>
          <a:bodyPr lIns="0" tIns="0" rIns="0" bIns="0" rtlCol="0" anchor="t">
            <a:spAutoFit/>
          </a:bodyPr>
          <a:lstStyle/>
          <a:p>
            <a:pPr marL="0" lvl="0" indent="0" algn="l">
              <a:lnSpc>
                <a:spcPts val="3600"/>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COMPONENTS AND FUNCTIONS</a:t>
            </a:r>
          </a:p>
        </p:txBody>
      </p:sp>
      <p:sp>
        <p:nvSpPr>
          <p:cNvPr id="12" name="TextBox 12"/>
          <p:cNvSpPr txBox="1"/>
          <p:nvPr/>
        </p:nvSpPr>
        <p:spPr>
          <a:xfrm>
            <a:off x="518735" y="3845123"/>
            <a:ext cx="5840984" cy="5847755"/>
          </a:xfrm>
          <a:prstGeom prst="rect">
            <a:avLst/>
          </a:prstGeom>
        </p:spPr>
        <p:txBody>
          <a:bodyPr wrap="square" lIns="0" tIns="0" rIns="0" bIns="0" rtlCol="0" anchor="t">
            <a:spAutoFit/>
          </a:bodyPr>
          <a:lstStyle/>
          <a:p>
            <a:pPr marL="342900" lvl="1" indent="-342900" algn="l">
              <a:buFont typeface="Arial" panose="020B0604020202020204" pitchFamily="34" charset="0"/>
              <a:buChar char="•"/>
            </a:pPr>
            <a:r>
              <a:rPr lang="en-US" sz="2000" dirty="0">
                <a:solidFill>
                  <a:srgbClr val="222222"/>
                </a:solidFill>
                <a:latin typeface="Gotham Bold" panose="02000803030000020004" pitchFamily="2" charset="0"/>
                <a:ea typeface="Gotham Condensed"/>
                <a:cs typeface="Gotham Condensed"/>
                <a:sym typeface="Gotham Condensed"/>
              </a:rPr>
              <a:t>Transmitter: </a:t>
            </a:r>
            <a:r>
              <a:rPr lang="en-US" sz="2000" dirty="0">
                <a:solidFill>
                  <a:srgbClr val="222222"/>
                </a:solidFill>
                <a:latin typeface="Gotham Book" panose="02000604040000020004" pitchFamily="50" charset="0"/>
                <a:ea typeface="Gotham Condensed"/>
                <a:cs typeface="Gotham Condensed"/>
                <a:sym typeface="Gotham Condensed"/>
              </a:rPr>
              <a:t>Converts the direct current pulses into short, high-power pulses of RF energy.</a:t>
            </a:r>
          </a:p>
          <a:p>
            <a:pPr marL="342900" lvl="1" indent="-342900" algn="l">
              <a:buFont typeface="Arial" panose="020B0604020202020204" pitchFamily="34" charset="0"/>
              <a:buChar char="•"/>
            </a:pPr>
            <a:r>
              <a:rPr lang="en-US" sz="2000" dirty="0">
                <a:solidFill>
                  <a:srgbClr val="222222"/>
                </a:solidFill>
                <a:latin typeface="Gotham Bold" panose="02000803030000020004" pitchFamily="2" charset="0"/>
                <a:ea typeface="Gotham Condensed"/>
                <a:cs typeface="Gotham Condensed"/>
                <a:sym typeface="Gotham Condensed"/>
              </a:rPr>
              <a:t>Duplexer: </a:t>
            </a:r>
            <a:r>
              <a:rPr lang="en-US" sz="2000" dirty="0">
                <a:solidFill>
                  <a:srgbClr val="222222"/>
                </a:solidFill>
                <a:latin typeface="Gotham Book" panose="02000604040000020004" pitchFamily="50" charset="0"/>
                <a:ea typeface="Gotham Condensed"/>
                <a:cs typeface="Gotham Condensed"/>
                <a:sym typeface="Gotham Condensed"/>
              </a:rPr>
              <a:t>A switch that allows single antenna operations – used to protect the receiver from high-power transmissions entering directly from the transmitter.</a:t>
            </a:r>
          </a:p>
          <a:p>
            <a:pPr marL="342900" lvl="1" indent="-342900" algn="l">
              <a:buFont typeface="Arial" panose="020B0604020202020204" pitchFamily="34" charset="0"/>
              <a:buChar char="•"/>
            </a:pPr>
            <a:r>
              <a:rPr lang="en-US" sz="2000" dirty="0">
                <a:solidFill>
                  <a:srgbClr val="222222"/>
                </a:solidFill>
                <a:latin typeface="Gotham Bold" panose="02000803030000020004" pitchFamily="2" charset="0"/>
                <a:ea typeface="Gotham Condensed"/>
                <a:cs typeface="Gotham Condensed"/>
                <a:sym typeface="Gotham Condensed"/>
              </a:rPr>
              <a:t>Receiver: </a:t>
            </a:r>
            <a:r>
              <a:rPr lang="en-US" sz="2000" dirty="0">
                <a:solidFill>
                  <a:srgbClr val="222222"/>
                </a:solidFill>
                <a:latin typeface="Gotham Book" panose="02000604040000020004" pitchFamily="50" charset="0"/>
                <a:ea typeface="Gotham Condensed"/>
                <a:cs typeface="Gotham Condensed"/>
                <a:sym typeface="Gotham Condensed"/>
              </a:rPr>
              <a:t>Amplifies and demodulates the received RF signals and provides videos signals on the output.</a:t>
            </a:r>
          </a:p>
          <a:p>
            <a:pPr marL="342900" lvl="1" indent="-342900" algn="l">
              <a:buFont typeface="Arial" panose="020B0604020202020204" pitchFamily="34" charset="0"/>
              <a:buChar char="•"/>
            </a:pPr>
            <a:r>
              <a:rPr lang="en-US" sz="2000" dirty="0">
                <a:solidFill>
                  <a:srgbClr val="222222"/>
                </a:solidFill>
                <a:latin typeface="Gotham Bold" panose="02000803030000020004" pitchFamily="2" charset="0"/>
                <a:ea typeface="Gotham Condensed"/>
                <a:cs typeface="Gotham Condensed"/>
                <a:sym typeface="Gotham Condensed"/>
              </a:rPr>
              <a:t>Radar antenna: </a:t>
            </a:r>
            <a:r>
              <a:rPr lang="en-US" sz="2000" dirty="0">
                <a:solidFill>
                  <a:srgbClr val="222222"/>
                </a:solidFill>
                <a:latin typeface="Gotham Book" panose="02000604040000020004" pitchFamily="50" charset="0"/>
                <a:ea typeface="Gotham Condensed"/>
                <a:cs typeface="Gotham Condensed"/>
                <a:sym typeface="Gotham Condensed"/>
              </a:rPr>
              <a:t>Transfers the transmitter energy to signals in space with the required distribution and efficiency. Applied in an identical way on reception.</a:t>
            </a:r>
          </a:p>
          <a:p>
            <a:pPr marL="342900" lvl="1" indent="-342900" algn="l">
              <a:buFont typeface="Arial" panose="020B0604020202020204" pitchFamily="34" charset="0"/>
              <a:buChar char="•"/>
            </a:pPr>
            <a:r>
              <a:rPr lang="en-US" sz="2000" dirty="0">
                <a:solidFill>
                  <a:srgbClr val="222222"/>
                </a:solidFill>
                <a:latin typeface="Gotham Bold" panose="02000803030000020004" pitchFamily="2" charset="0"/>
                <a:ea typeface="Gotham Condensed"/>
                <a:cs typeface="Gotham Condensed"/>
                <a:sym typeface="Gotham Condensed"/>
              </a:rPr>
              <a:t>Display: </a:t>
            </a:r>
            <a:r>
              <a:rPr lang="en-US" sz="2000" dirty="0">
                <a:solidFill>
                  <a:srgbClr val="222222"/>
                </a:solidFill>
                <a:latin typeface="Gotham Book" panose="02000604040000020004" pitchFamily="50" charset="0"/>
                <a:ea typeface="Gotham Condensed"/>
                <a:cs typeface="Gotham Condensed"/>
                <a:sym typeface="Gotham Condensed"/>
              </a:rPr>
              <a:t>Presents to the observer a continuous graphic picture of the relative position of radar targets.</a:t>
            </a:r>
          </a:p>
          <a:p>
            <a:pPr marL="342900" lvl="1" indent="-342900" algn="l">
              <a:buFont typeface="Arial" panose="020B0604020202020204" pitchFamily="34" charset="0"/>
              <a:buChar char="•"/>
            </a:pPr>
            <a:r>
              <a:rPr lang="en-US" sz="2000" dirty="0">
                <a:solidFill>
                  <a:srgbClr val="222222"/>
                </a:solidFill>
                <a:latin typeface="Gotham Bold" panose="02000803030000020004" pitchFamily="2" charset="0"/>
                <a:ea typeface="Gotham Condensed"/>
                <a:cs typeface="Gotham Condensed"/>
                <a:sym typeface="Gotham Condensed"/>
              </a:rPr>
              <a:t>Radar screen: </a:t>
            </a:r>
            <a:r>
              <a:rPr lang="en-US" sz="2000" dirty="0">
                <a:solidFill>
                  <a:srgbClr val="222222"/>
                </a:solidFill>
                <a:latin typeface="Gotham Book" panose="02000604040000020004" pitchFamily="50" charset="0"/>
                <a:ea typeface="Gotham Condensed"/>
                <a:cs typeface="Gotham Condensed"/>
                <a:sym typeface="Gotham Condensed"/>
              </a:rPr>
              <a:t>Displays the data produced from the echo signals as bright blips.</a:t>
            </a:r>
          </a:p>
        </p:txBody>
      </p:sp>
      <p:sp>
        <p:nvSpPr>
          <p:cNvPr id="16" name="TextBox 16"/>
          <p:cNvSpPr txBox="1"/>
          <p:nvPr/>
        </p:nvSpPr>
        <p:spPr>
          <a:xfrm>
            <a:off x="7311241" y="2881532"/>
            <a:ext cx="4899593" cy="873316"/>
          </a:xfrm>
          <a:prstGeom prst="rect">
            <a:avLst/>
          </a:prstGeom>
        </p:spPr>
        <p:txBody>
          <a:bodyPr lIns="0" tIns="0" rIns="0" bIns="0" rtlCol="0" anchor="t">
            <a:spAutoFit/>
          </a:bodyPr>
          <a:lstStyle/>
          <a:p>
            <a:pPr marL="0" lvl="0" indent="0" algn="l">
              <a:lnSpc>
                <a:spcPts val="3600"/>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DIRECTION AND ELEVATION</a:t>
            </a:r>
          </a:p>
        </p:txBody>
      </p:sp>
      <p:sp>
        <p:nvSpPr>
          <p:cNvPr id="17" name="TextBox 17"/>
          <p:cNvSpPr txBox="1"/>
          <p:nvPr/>
        </p:nvSpPr>
        <p:spPr>
          <a:xfrm>
            <a:off x="7311241" y="3788745"/>
            <a:ext cx="4855733" cy="3693319"/>
          </a:xfrm>
          <a:prstGeom prst="rect">
            <a:avLst/>
          </a:prstGeom>
        </p:spPr>
        <p:txBody>
          <a:bodyPr wrap="square" lIns="0" tIns="0" rIns="0" bIns="0" rtlCol="0" anchor="t">
            <a:spAutoFit/>
          </a:bodyPr>
          <a:lstStyle/>
          <a:p>
            <a:pPr algn="l"/>
            <a:r>
              <a:rPr lang="en-US" sz="2000" dirty="0">
                <a:solidFill>
                  <a:srgbClr val="222222"/>
                </a:solidFill>
                <a:latin typeface="Gotham Book" panose="02000604040000020004" pitchFamily="50" charset="0"/>
                <a:ea typeface="Gotham Condensed"/>
                <a:cs typeface="Gotham Condensed"/>
                <a:sym typeface="Gotham Condensed"/>
              </a:rPr>
              <a:t>The angular determination of the target is determined by the antenna’s direction. The accuracy of the measurement is determined by directivity, which is the ability of the antenna to concentrate the transmitted energy in a particular direction (azimuth and/or elevation). By measuring the direction the antenna is pointing when the echo is received, the azimuth/elevation from the radar to the object is determined.</a:t>
            </a:r>
          </a:p>
        </p:txBody>
      </p:sp>
      <p:sp>
        <p:nvSpPr>
          <p:cNvPr id="6" name="TextBox 6"/>
          <p:cNvSpPr txBox="1"/>
          <p:nvPr/>
        </p:nvSpPr>
        <p:spPr>
          <a:xfrm>
            <a:off x="13102352" y="2857500"/>
            <a:ext cx="4576249" cy="873316"/>
          </a:xfrm>
          <a:prstGeom prst="rect">
            <a:avLst/>
          </a:prstGeom>
        </p:spPr>
        <p:txBody>
          <a:bodyPr lIns="0" tIns="0" rIns="0" bIns="0" rtlCol="0" anchor="t">
            <a:spAutoFit/>
          </a:bodyPr>
          <a:lstStyle/>
          <a:p>
            <a:pPr marL="0" lvl="0" indent="0" algn="l">
              <a:lnSpc>
                <a:spcPts val="3600"/>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MORE ABOUT ELEVATION</a:t>
            </a:r>
          </a:p>
        </p:txBody>
      </p:sp>
      <p:sp>
        <p:nvSpPr>
          <p:cNvPr id="7" name="TextBox 7"/>
          <p:cNvSpPr txBox="1"/>
          <p:nvPr/>
        </p:nvSpPr>
        <p:spPr>
          <a:xfrm>
            <a:off x="13109943" y="3774953"/>
            <a:ext cx="4754820" cy="5847755"/>
          </a:xfrm>
          <a:prstGeom prst="rect">
            <a:avLst/>
          </a:prstGeom>
        </p:spPr>
        <p:txBody>
          <a:bodyPr wrap="square" lIns="0" tIns="0" rIns="0" bIns="0" rtlCol="0" anchor="t">
            <a:spAutoFit/>
          </a:bodyPr>
          <a:lstStyle/>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The size and characteristics of a target’s reflected radar energy is RSC and represented by the symbol sigma </a:t>
            </a:r>
            <a:r>
              <a:rPr lang="el-GR" sz="2000" dirty="0">
                <a:solidFill>
                  <a:srgbClr val="222222"/>
                </a:solidFill>
                <a:latin typeface="Gotham Book" panose="02000604040000020004" pitchFamily="50" charset="0"/>
                <a:ea typeface="Gotham Condensed"/>
                <a:cs typeface="Gotham Condensed"/>
                <a:sym typeface="Gotham Condensed"/>
              </a:rPr>
              <a:t>σ</a:t>
            </a:r>
            <a:r>
              <a:rPr lang="en-US" sz="2000" dirty="0">
                <a:solidFill>
                  <a:srgbClr val="222222"/>
                </a:solidFill>
                <a:latin typeface="Gotham Book" panose="02000604040000020004" pitchFamily="50" charset="0"/>
                <a:ea typeface="Gotham Condensed"/>
                <a:cs typeface="Gotham Condensed"/>
                <a:sym typeface="Gotham Condensed"/>
              </a:rPr>
              <a:t>. RCS is measured in square meters (m</a:t>
            </a:r>
            <a:r>
              <a:rPr lang="en-US" sz="2000" baseline="30000" dirty="0">
                <a:solidFill>
                  <a:srgbClr val="222222"/>
                </a:solidFill>
                <a:latin typeface="Gotham Book" panose="02000604040000020004" pitchFamily="50" charset="0"/>
                <a:ea typeface="Gotham Condensed"/>
                <a:cs typeface="Gotham Condensed"/>
                <a:sym typeface="Gotham Condensed"/>
              </a:rPr>
              <a:t>2</a:t>
            </a:r>
            <a:r>
              <a:rPr lang="en-US" sz="2000" dirty="0">
                <a:solidFill>
                  <a:srgbClr val="222222"/>
                </a:solidFill>
                <a:latin typeface="Gotham Book" panose="02000604040000020004" pitchFamily="50" charset="0"/>
                <a:ea typeface="Gotham Condensed"/>
                <a:cs typeface="Gotham Condensed"/>
                <a:sym typeface="Gotham Condensed"/>
              </a:rPr>
              <a:t>). If all of the radar energy on the target were reflected equally in all directions, the RCS would be equal to the target’s cross-sectional area as seen by the transmitter. In practice, some energy is absorbed and the reflected energy is not distributed equally in all directions. The target radar cross sectional area depends on the:</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Airplane’s physical geometry and exterior features</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Direction of the illuminating radar</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Radar transmitter’s frequency</a:t>
            </a:r>
          </a:p>
          <a:p>
            <a:pPr marL="342900" lvl="0" indent="-342900" algn="l">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Material of the reflecting surface</a:t>
            </a:r>
          </a:p>
        </p:txBody>
      </p:sp>
      <p:sp>
        <p:nvSpPr>
          <p:cNvPr id="3" name="Freeform 6">
            <a:extLst>
              <a:ext uri="{FF2B5EF4-FFF2-40B4-BE49-F238E27FC236}">
                <a16:creationId xmlns:a16="http://schemas.microsoft.com/office/drawing/2014/main" id="{AAE63337-F673-CDF5-A7C3-9F982D6B8FF3}"/>
              </a:ext>
            </a:extLst>
          </p:cNvPr>
          <p:cNvSpPr/>
          <p:nvPr/>
        </p:nvSpPr>
        <p:spPr>
          <a:xfrm>
            <a:off x="8247472" y="7658100"/>
            <a:ext cx="2983269" cy="2205334"/>
          </a:xfrm>
          <a:custGeom>
            <a:avLst/>
            <a:gdLst/>
            <a:ahLst/>
            <a:cxnLst/>
            <a:rect l="l" t="t" r="r" b="b"/>
            <a:pathLst>
              <a:path w="1390415" h="1026194">
                <a:moveTo>
                  <a:pt x="0" y="0"/>
                </a:moveTo>
                <a:lnTo>
                  <a:pt x="1390415" y="0"/>
                </a:lnTo>
                <a:lnTo>
                  <a:pt x="1390415" y="1026194"/>
                </a:lnTo>
                <a:lnTo>
                  <a:pt x="0" y="1026194"/>
                </a:lnTo>
                <a:close/>
              </a:path>
            </a:pathLst>
          </a:custGeom>
          <a:blipFill>
            <a:blip r:embed="rId2"/>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sp>
        <p:nvSpPr>
          <p:cNvPr id="3" name="Freeform 3"/>
          <p:cNvSpPr/>
          <p:nvPr/>
        </p:nvSpPr>
        <p:spPr>
          <a:xfrm>
            <a:off x="11207114" y="0"/>
            <a:ext cx="7080886" cy="10287000"/>
          </a:xfrm>
          <a:custGeom>
            <a:avLst/>
            <a:gdLst/>
            <a:ahLst/>
            <a:cxnLst/>
            <a:rect l="l" t="t" r="r" b="b"/>
            <a:pathLst>
              <a:path w="1864925" h="2709333">
                <a:moveTo>
                  <a:pt x="0" y="0"/>
                </a:moveTo>
                <a:lnTo>
                  <a:pt x="1864925" y="0"/>
                </a:lnTo>
                <a:lnTo>
                  <a:pt x="1864925" y="2709333"/>
                </a:lnTo>
                <a:lnTo>
                  <a:pt x="0" y="2709333"/>
                </a:lnTo>
                <a:close/>
              </a:path>
            </a:pathLst>
          </a:custGeom>
          <a:solidFill>
            <a:srgbClr val="B0BC22"/>
          </a:solidFill>
        </p:spPr>
        <p:txBody>
          <a:bodyPr/>
          <a:lstStyle/>
          <a:p>
            <a:endParaRPr lang="en-US"/>
          </a:p>
        </p:txBody>
      </p:sp>
      <p:sp>
        <p:nvSpPr>
          <p:cNvPr id="6" name="Freeform 6"/>
          <p:cNvSpPr/>
          <p:nvPr/>
        </p:nvSpPr>
        <p:spPr>
          <a:xfrm>
            <a:off x="10258614" y="2651748"/>
            <a:ext cx="5112954" cy="1653552"/>
          </a:xfrm>
          <a:custGeom>
            <a:avLst/>
            <a:gdLst/>
            <a:ahLst/>
            <a:cxnLst/>
            <a:rect l="l" t="t" r="r" b="b"/>
            <a:pathLst>
              <a:path w="812800" h="1048563">
                <a:moveTo>
                  <a:pt x="0" y="0"/>
                </a:moveTo>
                <a:lnTo>
                  <a:pt x="812800" y="0"/>
                </a:lnTo>
                <a:lnTo>
                  <a:pt x="812800" y="1048563"/>
                </a:lnTo>
                <a:lnTo>
                  <a:pt x="0" y="1048563"/>
                </a:lnTo>
                <a:close/>
              </a:path>
            </a:pathLst>
          </a:custGeom>
          <a:blipFill>
            <a:blip r:embed="rId2"/>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7" name="TextBox 7"/>
          <p:cNvSpPr txBox="1"/>
          <p:nvPr/>
        </p:nvSpPr>
        <p:spPr>
          <a:xfrm>
            <a:off x="685800" y="2651748"/>
            <a:ext cx="8458200" cy="6056786"/>
          </a:xfrm>
          <a:prstGeom prst="rect">
            <a:avLst/>
          </a:prstGeom>
        </p:spPr>
        <p:txBody>
          <a:bodyPr wrap="square" lIns="0" tIns="0" rIns="0" bIns="0" rtlCol="0" anchor="t">
            <a:spAutoFit/>
          </a:bodyPr>
          <a:lstStyle/>
          <a:p>
            <a:pPr marL="0" lvl="0" indent="0" algn="l">
              <a:lnSpc>
                <a:spcPts val="3360"/>
              </a:lnSpc>
              <a:spcBef>
                <a:spcPct val="0"/>
              </a:spcBef>
            </a:pPr>
            <a:r>
              <a:rPr lang="en-US" sz="2000" dirty="0">
                <a:solidFill>
                  <a:srgbClr val="222222"/>
                </a:solidFill>
                <a:latin typeface="Gotham Book" panose="02000604040000020004" pitchFamily="50" charset="0"/>
                <a:ea typeface="Gotham Condensed"/>
                <a:cs typeface="Gotham Condensed"/>
                <a:sym typeface="Gotham Condensed"/>
              </a:rPr>
              <a:t>The Doppler effect takes advantage of the fact that the frequency of RF waves will be changed or shifted when reflected from a target moving relative to the radar. </a:t>
            </a:r>
          </a:p>
          <a:p>
            <a:pPr marL="0" lvl="0" indent="0" algn="l">
              <a:lnSpc>
                <a:spcPts val="3360"/>
              </a:lnSpc>
              <a:spcBef>
                <a:spcPct val="0"/>
              </a:spcBef>
            </a:pPr>
            <a:endParaRPr lang="en-US" sz="2000" dirty="0">
              <a:solidFill>
                <a:srgbClr val="222222"/>
              </a:solidFill>
              <a:latin typeface="Gotham Book" panose="02000604040000020004" pitchFamily="50" charset="0"/>
              <a:ea typeface="Gotham Condensed"/>
              <a:cs typeface="Gotham Condensed"/>
              <a:sym typeface="Gotham Condensed"/>
            </a:endParaRPr>
          </a:p>
          <a:p>
            <a:pPr marL="0" lvl="0" indent="0" algn="l">
              <a:lnSpc>
                <a:spcPts val="3360"/>
              </a:lnSpc>
              <a:spcBef>
                <a:spcPct val="0"/>
              </a:spcBef>
            </a:pPr>
            <a:r>
              <a:rPr lang="en-US" sz="2000" dirty="0">
                <a:solidFill>
                  <a:srgbClr val="222222"/>
                </a:solidFill>
                <a:latin typeface="Gotham Book" panose="02000604040000020004" pitchFamily="50" charset="0"/>
                <a:ea typeface="Gotham Condensed"/>
                <a:cs typeface="Gotham Condensed"/>
                <a:sym typeface="Gotham Condensed"/>
              </a:rPr>
              <a:t>The shifted frequency of the returning RF wave depends on the movement of the aircraft in relation to the radar. For a stationary target, the frequency of the reflected signal will equal the frequency of the transmitted signal. For a target moving toward the radar, the frequency of the reflected signal will be higher than the transmitted signal. The reflected frequency for a target moving away from the radar will be lower than the transmitted frequency.</a:t>
            </a:r>
          </a:p>
          <a:p>
            <a:pPr marL="0" lvl="0" indent="0" algn="l">
              <a:lnSpc>
                <a:spcPts val="3360"/>
              </a:lnSpc>
              <a:spcBef>
                <a:spcPct val="0"/>
              </a:spcBef>
            </a:pPr>
            <a:endParaRPr lang="en-US" sz="2000" dirty="0">
              <a:solidFill>
                <a:srgbClr val="222222"/>
              </a:solidFill>
              <a:latin typeface="Gotham Book" panose="02000604040000020004" pitchFamily="50" charset="0"/>
              <a:ea typeface="Gotham Condensed"/>
              <a:cs typeface="Gotham Condensed"/>
              <a:sym typeface="Gotham Condensed"/>
            </a:endParaRPr>
          </a:p>
          <a:p>
            <a:pPr marL="0" lvl="0" indent="0" algn="l">
              <a:lnSpc>
                <a:spcPts val="3360"/>
              </a:lnSpc>
              <a:spcBef>
                <a:spcPct val="0"/>
              </a:spcBef>
            </a:pPr>
            <a:r>
              <a:rPr lang="en-US" sz="2000" dirty="0">
                <a:solidFill>
                  <a:srgbClr val="222222"/>
                </a:solidFill>
                <a:latin typeface="Gotham Book" panose="02000604040000020004" pitchFamily="50" charset="0"/>
                <a:ea typeface="Gotham Condensed"/>
                <a:cs typeface="Gotham Condensed"/>
                <a:sym typeface="Gotham Condensed"/>
              </a:rPr>
              <a:t>Using a Doppler radar reduces the clutter of detecting non-moving objects, like terrain, buildings, and ocean waves.</a:t>
            </a:r>
          </a:p>
        </p:txBody>
      </p:sp>
      <p:sp>
        <p:nvSpPr>
          <p:cNvPr id="9" name="TextBox 9"/>
          <p:cNvSpPr txBox="1"/>
          <p:nvPr/>
        </p:nvSpPr>
        <p:spPr>
          <a:xfrm>
            <a:off x="685800" y="484253"/>
            <a:ext cx="9623275" cy="2026196"/>
          </a:xfrm>
          <a:prstGeom prst="rect">
            <a:avLst/>
          </a:prstGeom>
        </p:spPr>
        <p:txBody>
          <a:bodyPr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DOPPLER</a:t>
            </a:r>
          </a:p>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SHIFT</a:t>
            </a:r>
          </a:p>
        </p:txBody>
      </p:sp>
      <p:sp>
        <p:nvSpPr>
          <p:cNvPr id="13" name="Freeform 6">
            <a:extLst>
              <a:ext uri="{FF2B5EF4-FFF2-40B4-BE49-F238E27FC236}">
                <a16:creationId xmlns:a16="http://schemas.microsoft.com/office/drawing/2014/main" id="{E55D2089-4817-CB49-EE36-D2B212282470}"/>
              </a:ext>
            </a:extLst>
          </p:cNvPr>
          <p:cNvSpPr/>
          <p:nvPr/>
        </p:nvSpPr>
        <p:spPr>
          <a:xfrm>
            <a:off x="10258614" y="4650491"/>
            <a:ext cx="5112954" cy="1653552"/>
          </a:xfrm>
          <a:custGeom>
            <a:avLst/>
            <a:gdLst/>
            <a:ahLst/>
            <a:cxnLst/>
            <a:rect l="l" t="t" r="r" b="b"/>
            <a:pathLst>
              <a:path w="812800" h="1048563">
                <a:moveTo>
                  <a:pt x="0" y="0"/>
                </a:moveTo>
                <a:lnTo>
                  <a:pt x="812800" y="0"/>
                </a:lnTo>
                <a:lnTo>
                  <a:pt x="812800" y="1048563"/>
                </a:lnTo>
                <a:lnTo>
                  <a:pt x="0" y="1048563"/>
                </a:lnTo>
                <a:close/>
              </a:path>
            </a:pathLst>
          </a:custGeom>
          <a:blipFill>
            <a:blip r:embed="rId3"/>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14" name="Freeform 6">
            <a:extLst>
              <a:ext uri="{FF2B5EF4-FFF2-40B4-BE49-F238E27FC236}">
                <a16:creationId xmlns:a16="http://schemas.microsoft.com/office/drawing/2014/main" id="{DA1EC2BA-1195-A68A-4C75-187042CB4BE7}"/>
              </a:ext>
            </a:extLst>
          </p:cNvPr>
          <p:cNvSpPr/>
          <p:nvPr/>
        </p:nvSpPr>
        <p:spPr>
          <a:xfrm>
            <a:off x="10258614" y="6649234"/>
            <a:ext cx="5112954" cy="1653552"/>
          </a:xfrm>
          <a:custGeom>
            <a:avLst/>
            <a:gdLst/>
            <a:ahLst/>
            <a:cxnLst/>
            <a:rect l="l" t="t" r="r" b="b"/>
            <a:pathLst>
              <a:path w="812800" h="1048563">
                <a:moveTo>
                  <a:pt x="0" y="0"/>
                </a:moveTo>
                <a:lnTo>
                  <a:pt x="812800" y="0"/>
                </a:lnTo>
                <a:lnTo>
                  <a:pt x="812800" y="1048563"/>
                </a:lnTo>
                <a:lnTo>
                  <a:pt x="0" y="1048563"/>
                </a:lnTo>
                <a:close/>
              </a:path>
            </a:pathLst>
          </a:custGeom>
          <a:blipFill>
            <a:blip r:embed="rId4"/>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0BC22"/>
        </a:solidFill>
        <a:effectLst/>
      </p:bgPr>
    </p:bg>
    <p:spTree>
      <p:nvGrpSpPr>
        <p:cNvPr id="1" name="">
          <a:extLst>
            <a:ext uri="{FF2B5EF4-FFF2-40B4-BE49-F238E27FC236}">
              <a16:creationId xmlns:a16="http://schemas.microsoft.com/office/drawing/2014/main" id="{267A2A23-24C7-9D95-3D6F-44C6D3DE16C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051636-CFA6-6899-8894-EE76E9B06C52}"/>
              </a:ext>
            </a:extLst>
          </p:cNvPr>
          <p:cNvGrpSpPr/>
          <p:nvPr/>
        </p:nvGrpSpPr>
        <p:grpSpPr>
          <a:xfrm>
            <a:off x="4472181" y="0"/>
            <a:ext cx="13815819" cy="10287000"/>
            <a:chOff x="0" y="0"/>
            <a:chExt cx="3638734" cy="2709333"/>
          </a:xfrm>
        </p:grpSpPr>
        <p:sp>
          <p:nvSpPr>
            <p:cNvPr id="3" name="Freeform 3">
              <a:extLst>
                <a:ext uri="{FF2B5EF4-FFF2-40B4-BE49-F238E27FC236}">
                  <a16:creationId xmlns:a16="http://schemas.microsoft.com/office/drawing/2014/main" id="{796B5345-7899-BAC2-EA09-7B722A8E9CE4}"/>
                </a:ext>
              </a:extLst>
            </p:cNvPr>
            <p:cNvSpPr/>
            <p:nvPr/>
          </p:nvSpPr>
          <p:spPr>
            <a:xfrm>
              <a:off x="0" y="0"/>
              <a:ext cx="3638734" cy="2709333"/>
            </a:xfrm>
            <a:custGeom>
              <a:avLst/>
              <a:gdLst/>
              <a:ahLst/>
              <a:cxnLst/>
              <a:rect l="l" t="t" r="r" b="b"/>
              <a:pathLst>
                <a:path w="3638734" h="2709333">
                  <a:moveTo>
                    <a:pt x="0" y="0"/>
                  </a:moveTo>
                  <a:lnTo>
                    <a:pt x="3638734" y="0"/>
                  </a:lnTo>
                  <a:lnTo>
                    <a:pt x="3638734" y="2709333"/>
                  </a:lnTo>
                  <a:lnTo>
                    <a:pt x="0" y="2709333"/>
                  </a:lnTo>
                  <a:close/>
                </a:path>
              </a:pathLst>
            </a:custGeom>
            <a:solidFill>
              <a:srgbClr val="EDECED"/>
            </a:solidFill>
            <a:ln cap="sq">
              <a:noFill/>
              <a:prstDash val="solid"/>
              <a:miter/>
            </a:ln>
          </p:spPr>
          <p:txBody>
            <a:bodyPr/>
            <a:lstStyle/>
            <a:p>
              <a:endParaRPr lang="en-US" dirty="0"/>
            </a:p>
          </p:txBody>
        </p:sp>
        <p:sp>
          <p:nvSpPr>
            <p:cNvPr id="4" name="TextBox 4">
              <a:extLst>
                <a:ext uri="{FF2B5EF4-FFF2-40B4-BE49-F238E27FC236}">
                  <a16:creationId xmlns:a16="http://schemas.microsoft.com/office/drawing/2014/main" id="{5BAE56A8-49B8-7243-BB1A-B78594F8D637}"/>
                </a:ext>
              </a:extLst>
            </p:cNvPr>
            <p:cNvSpPr txBox="1"/>
            <p:nvPr/>
          </p:nvSpPr>
          <p:spPr>
            <a:xfrm>
              <a:off x="0" y="-47625"/>
              <a:ext cx="3638734" cy="2756958"/>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6" name="Freeform 6">
            <a:extLst>
              <a:ext uri="{FF2B5EF4-FFF2-40B4-BE49-F238E27FC236}">
                <a16:creationId xmlns:a16="http://schemas.microsoft.com/office/drawing/2014/main" id="{14A43766-4B56-D36E-12E8-4578A836AC97}"/>
              </a:ext>
            </a:extLst>
          </p:cNvPr>
          <p:cNvSpPr/>
          <p:nvPr/>
        </p:nvSpPr>
        <p:spPr>
          <a:xfrm>
            <a:off x="1042555" y="2552700"/>
            <a:ext cx="4194180" cy="3810000"/>
          </a:xfrm>
          <a:custGeom>
            <a:avLst/>
            <a:gdLst/>
            <a:ahLst/>
            <a:cxnLst/>
            <a:rect l="l" t="t" r="r" b="b"/>
            <a:pathLst>
              <a:path w="1390415" h="812800">
                <a:moveTo>
                  <a:pt x="0" y="0"/>
                </a:moveTo>
                <a:lnTo>
                  <a:pt x="1390415" y="0"/>
                </a:lnTo>
                <a:lnTo>
                  <a:pt x="1390415" y="812800"/>
                </a:lnTo>
                <a:lnTo>
                  <a:pt x="0" y="812800"/>
                </a:lnTo>
                <a:close/>
              </a:path>
            </a:pathLst>
          </a:custGeom>
          <a:blipFill>
            <a:blip r:embed="rId3"/>
            <a:stretch>
              <a:fillRect/>
            </a:stretch>
          </a:blipFill>
          <a:ln w="25400">
            <a:solidFill>
              <a:schemeClr val="tx1"/>
            </a:solidFill>
          </a:ln>
          <a:effectLst>
            <a:outerShdw blurRad="50800" dist="38100" dir="2700000" algn="ctr">
              <a:srgbClr val="000000">
                <a:alpha val="40000"/>
              </a:srgbClr>
            </a:outerShdw>
          </a:effectLst>
          <a:scene3d>
            <a:camera prst="orthographicFront">
              <a:rot lat="0" lon="0" rev="0"/>
            </a:camera>
            <a:lightRig rig="glow" dir="t">
              <a:rot lat="0" lon="0" rev="4800000"/>
            </a:lightRig>
          </a:scene3d>
          <a:sp3d prstMaterial="matte">
            <a:bevelT w="127000" h="63500"/>
          </a:sp3d>
        </p:spPr>
        <p:txBody>
          <a:bodyPr/>
          <a:lstStyle/>
          <a:p>
            <a:endParaRPr lang="en-US" dirty="0"/>
          </a:p>
        </p:txBody>
      </p:sp>
      <p:sp>
        <p:nvSpPr>
          <p:cNvPr id="8" name="Freeform 8">
            <a:extLst>
              <a:ext uri="{FF2B5EF4-FFF2-40B4-BE49-F238E27FC236}">
                <a16:creationId xmlns:a16="http://schemas.microsoft.com/office/drawing/2014/main" id="{4AB2C943-638E-A846-05BE-F7C419AE51CF}"/>
              </a:ext>
            </a:extLst>
          </p:cNvPr>
          <p:cNvSpPr/>
          <p:nvPr/>
        </p:nvSpPr>
        <p:spPr>
          <a:xfrm>
            <a:off x="1042555" y="6667500"/>
            <a:ext cx="4194180" cy="2667000"/>
          </a:xfrm>
          <a:custGeom>
            <a:avLst/>
            <a:gdLst/>
            <a:ahLst/>
            <a:cxnLst/>
            <a:rect l="l" t="t" r="r" b="b"/>
            <a:pathLst>
              <a:path w="1390415" h="812800">
                <a:moveTo>
                  <a:pt x="0" y="0"/>
                </a:moveTo>
                <a:lnTo>
                  <a:pt x="1390415" y="0"/>
                </a:lnTo>
                <a:lnTo>
                  <a:pt x="1390415" y="812800"/>
                </a:lnTo>
                <a:lnTo>
                  <a:pt x="0" y="812800"/>
                </a:lnTo>
                <a:close/>
              </a:path>
            </a:pathLst>
          </a:custGeom>
          <a:blipFill>
            <a:blip r:embed="rId4"/>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dirty="0"/>
          </a:p>
        </p:txBody>
      </p:sp>
      <p:sp>
        <p:nvSpPr>
          <p:cNvPr id="16" name="TextBox 16">
            <a:extLst>
              <a:ext uri="{FF2B5EF4-FFF2-40B4-BE49-F238E27FC236}">
                <a16:creationId xmlns:a16="http://schemas.microsoft.com/office/drawing/2014/main" id="{A22938B9-8987-E0CC-3604-100B9C64ABFA}"/>
              </a:ext>
            </a:extLst>
          </p:cNvPr>
          <p:cNvSpPr txBox="1"/>
          <p:nvPr/>
        </p:nvSpPr>
        <p:spPr>
          <a:xfrm>
            <a:off x="5833577" y="2487374"/>
            <a:ext cx="11425723" cy="6524863"/>
          </a:xfrm>
          <a:prstGeom prst="rect">
            <a:avLst/>
          </a:prstGeom>
        </p:spPr>
        <p:txBody>
          <a:bodyPr wrap="square" lIns="0" tIns="0" rIns="0" bIns="0" rtlCol="0" anchor="t">
            <a:spAutoFit/>
          </a:bodyPr>
          <a:lstStyle/>
          <a:p>
            <a:pPr algn="l">
              <a:lnSpc>
                <a:spcPts val="3200"/>
              </a:lnSpc>
            </a:pPr>
            <a:r>
              <a:rPr lang="en-US" sz="2000" dirty="0">
                <a:solidFill>
                  <a:srgbClr val="222222"/>
                </a:solidFill>
                <a:latin typeface="Gotham Book" panose="02000604040000020004" pitchFamily="50" charset="0"/>
                <a:ea typeface="Gotham Condensed"/>
                <a:cs typeface="Gotham Condensed"/>
                <a:sym typeface="Gotham Condensed"/>
              </a:rPr>
              <a:t>Energy radiated from an antenna forms a field having a definite radiation pattern. A radiation pattern is a way of plotting the radiated energy from an antenna. This energy is measured at various angles at a constant distance from the antenna. The shape of this pattern depends on the type of antenna used.</a:t>
            </a:r>
          </a:p>
          <a:p>
            <a:pPr algn="l">
              <a:lnSpc>
                <a:spcPts val="3200"/>
              </a:lnSpc>
            </a:pPr>
            <a:endParaRPr lang="en-US" sz="2000" dirty="0">
              <a:solidFill>
                <a:srgbClr val="222222"/>
              </a:solidFill>
              <a:latin typeface="Gotham Book" panose="02000604040000020004" pitchFamily="50" charset="0"/>
              <a:ea typeface="Gotham Condensed"/>
              <a:cs typeface="Gotham Condensed"/>
              <a:sym typeface="Gotham Condensed"/>
            </a:endParaRPr>
          </a:p>
          <a:p>
            <a:pPr algn="l">
              <a:lnSpc>
                <a:spcPts val="3200"/>
              </a:lnSpc>
            </a:pPr>
            <a:r>
              <a:rPr lang="en-US" sz="2000" dirty="0">
                <a:solidFill>
                  <a:srgbClr val="222222"/>
                </a:solidFill>
                <a:latin typeface="Gotham Book" panose="02000604040000020004" pitchFamily="50" charset="0"/>
                <a:ea typeface="Gotham Condensed"/>
                <a:cs typeface="Gotham Condensed"/>
                <a:sym typeface="Gotham Condensed"/>
              </a:rPr>
              <a:t>The main beam (or main lobe) is the region around the direction of maximum radiation. The main beam in the top image is shown radiating north.</a:t>
            </a:r>
          </a:p>
          <a:p>
            <a:pPr algn="l">
              <a:lnSpc>
                <a:spcPts val="3200"/>
              </a:lnSpc>
            </a:pPr>
            <a:endParaRPr lang="en-US" sz="2000" dirty="0">
              <a:solidFill>
                <a:srgbClr val="222222"/>
              </a:solidFill>
              <a:latin typeface="Gotham Book" panose="02000604040000020004" pitchFamily="50" charset="0"/>
              <a:ea typeface="Gotham Condensed"/>
              <a:cs typeface="Gotham Condensed"/>
              <a:sym typeface="Gotham Condensed"/>
            </a:endParaRPr>
          </a:p>
          <a:p>
            <a:pPr algn="l">
              <a:lnSpc>
                <a:spcPts val="3200"/>
              </a:lnSpc>
            </a:pPr>
            <a:r>
              <a:rPr lang="en-US" sz="2000" dirty="0">
                <a:solidFill>
                  <a:srgbClr val="222222"/>
                </a:solidFill>
                <a:latin typeface="Gotham Book" panose="02000604040000020004" pitchFamily="50" charset="0"/>
                <a:ea typeface="Gotham Condensed"/>
                <a:cs typeface="Gotham Condensed"/>
                <a:sym typeface="Gotham Condensed"/>
              </a:rPr>
              <a:t>The side lobes and back lobe are smaller beams of energy that radiate away from the main beam.</a:t>
            </a:r>
          </a:p>
          <a:p>
            <a:pPr marL="342900" indent="-342900" algn="l">
              <a:lnSpc>
                <a:spcPts val="32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Side lobes are radiation in undesired directions and can never be eliminated.</a:t>
            </a:r>
          </a:p>
          <a:p>
            <a:pPr marL="342900" indent="-342900" algn="l">
              <a:lnSpc>
                <a:spcPts val="32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back lobe is the portion of radiation pattern that is directed opposing the main beam direction.</a:t>
            </a:r>
          </a:p>
          <a:p>
            <a:pPr marL="342900" indent="-342900" algn="l">
              <a:lnSpc>
                <a:spcPts val="32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The side lobe and back lobe levels are important parameters used to characterize radiation patterns. It is the maximum value of the energy radiated from other than the main beam and is expressed in decibels.</a:t>
            </a:r>
          </a:p>
        </p:txBody>
      </p:sp>
      <p:sp>
        <p:nvSpPr>
          <p:cNvPr id="17" name="TextBox 17">
            <a:extLst>
              <a:ext uri="{FF2B5EF4-FFF2-40B4-BE49-F238E27FC236}">
                <a16:creationId xmlns:a16="http://schemas.microsoft.com/office/drawing/2014/main" id="{8C46C73F-ECB7-AD4A-0E50-F08633E43C75}"/>
              </a:ext>
            </a:extLst>
          </p:cNvPr>
          <p:cNvSpPr txBox="1"/>
          <p:nvPr/>
        </p:nvSpPr>
        <p:spPr>
          <a:xfrm>
            <a:off x="5833577" y="382896"/>
            <a:ext cx="11425723" cy="2026196"/>
          </a:xfrm>
          <a:prstGeom prst="rect">
            <a:avLst/>
          </a:prstGeom>
        </p:spPr>
        <p:txBody>
          <a:bodyPr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RADIATION PATTERNS</a:t>
            </a:r>
          </a:p>
        </p:txBody>
      </p:sp>
    </p:spTree>
    <p:extLst>
      <p:ext uri="{BB962C8B-B14F-4D97-AF65-F5344CB8AC3E}">
        <p14:creationId xmlns:p14="http://schemas.microsoft.com/office/powerpoint/2010/main" val="26356398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a:extLst>
            <a:ext uri="{FF2B5EF4-FFF2-40B4-BE49-F238E27FC236}">
              <a16:creationId xmlns:a16="http://schemas.microsoft.com/office/drawing/2014/main" id="{CB367AB4-22CA-18CE-E77A-7709E101CC99}"/>
            </a:ext>
          </a:extLst>
        </p:cNvPr>
        <p:cNvGrpSpPr/>
        <p:nvPr/>
      </p:nvGrpSpPr>
      <p:grpSpPr>
        <a:xfrm>
          <a:off x="0" y="0"/>
          <a:ext cx="0" cy="0"/>
          <a:chOff x="0" y="0"/>
          <a:chExt cx="0" cy="0"/>
        </a:xfrm>
      </p:grpSpPr>
      <p:grpSp>
        <p:nvGrpSpPr>
          <p:cNvPr id="6" name="Group 2">
            <a:extLst>
              <a:ext uri="{FF2B5EF4-FFF2-40B4-BE49-F238E27FC236}">
                <a16:creationId xmlns:a16="http://schemas.microsoft.com/office/drawing/2014/main" id="{0543C3B3-84A4-3E3C-ECB5-DDBFFA043018}"/>
              </a:ext>
            </a:extLst>
          </p:cNvPr>
          <p:cNvGrpSpPr/>
          <p:nvPr/>
        </p:nvGrpSpPr>
        <p:grpSpPr>
          <a:xfrm>
            <a:off x="9143998" y="5295901"/>
            <a:ext cx="9142828" cy="5036362"/>
            <a:chOff x="0" y="0"/>
            <a:chExt cx="4816593" cy="1154918"/>
          </a:xfrm>
        </p:grpSpPr>
        <p:sp>
          <p:nvSpPr>
            <p:cNvPr id="8" name="Freeform 3">
              <a:extLst>
                <a:ext uri="{FF2B5EF4-FFF2-40B4-BE49-F238E27FC236}">
                  <a16:creationId xmlns:a16="http://schemas.microsoft.com/office/drawing/2014/main" id="{46962B32-08C4-05D1-A091-9ADAC2F8CF89}"/>
                </a:ext>
              </a:extLst>
            </p:cNvPr>
            <p:cNvSpPr/>
            <p:nvPr/>
          </p:nvSpPr>
          <p:spPr>
            <a:xfrm>
              <a:off x="0" y="0"/>
              <a:ext cx="4816592" cy="1154918"/>
            </a:xfrm>
            <a:custGeom>
              <a:avLst/>
              <a:gdLst/>
              <a:ahLst/>
              <a:cxnLst/>
              <a:rect l="l" t="t" r="r" b="b"/>
              <a:pathLst>
                <a:path w="4816592" h="1154918">
                  <a:moveTo>
                    <a:pt x="0" y="0"/>
                  </a:moveTo>
                  <a:lnTo>
                    <a:pt x="4816592" y="0"/>
                  </a:lnTo>
                  <a:lnTo>
                    <a:pt x="4816592" y="1154918"/>
                  </a:lnTo>
                  <a:lnTo>
                    <a:pt x="0" y="1154918"/>
                  </a:lnTo>
                  <a:close/>
                </a:path>
              </a:pathLst>
            </a:custGeom>
            <a:solidFill>
              <a:srgbClr val="B0BC22"/>
            </a:solidFill>
          </p:spPr>
          <p:txBody>
            <a:bodyPr/>
            <a:lstStyle/>
            <a:p>
              <a:endParaRPr lang="en-US"/>
            </a:p>
          </p:txBody>
        </p:sp>
        <p:sp>
          <p:nvSpPr>
            <p:cNvPr id="11" name="TextBox 4">
              <a:extLst>
                <a:ext uri="{FF2B5EF4-FFF2-40B4-BE49-F238E27FC236}">
                  <a16:creationId xmlns:a16="http://schemas.microsoft.com/office/drawing/2014/main" id="{D0E4A9A0-5542-0849-B6C1-863CEFFFB662}"/>
                </a:ext>
              </a:extLst>
            </p:cNvPr>
            <p:cNvSpPr txBox="1"/>
            <p:nvPr/>
          </p:nvSpPr>
          <p:spPr>
            <a:xfrm>
              <a:off x="0" y="-47625"/>
              <a:ext cx="4816593" cy="1202543"/>
            </a:xfrm>
            <a:prstGeom prst="rect">
              <a:avLst/>
            </a:prstGeom>
          </p:spPr>
          <p:txBody>
            <a:bodyPr lIns="50800" tIns="50800" rIns="50800" bIns="50800" rtlCol="0" anchor="ctr"/>
            <a:lstStyle/>
            <a:p>
              <a:pPr algn="ctr">
                <a:lnSpc>
                  <a:spcPts val="3359"/>
                </a:lnSpc>
              </a:pPr>
              <a:endParaRPr/>
            </a:p>
          </p:txBody>
        </p:sp>
      </p:grpSp>
      <p:grpSp>
        <p:nvGrpSpPr>
          <p:cNvPr id="2" name="Group 2">
            <a:extLst>
              <a:ext uri="{FF2B5EF4-FFF2-40B4-BE49-F238E27FC236}">
                <a16:creationId xmlns:a16="http://schemas.microsoft.com/office/drawing/2014/main" id="{6FC1CC33-42A5-67F4-FEF6-03D7D1051C03}"/>
              </a:ext>
            </a:extLst>
          </p:cNvPr>
          <p:cNvGrpSpPr/>
          <p:nvPr/>
        </p:nvGrpSpPr>
        <p:grpSpPr>
          <a:xfrm>
            <a:off x="1172" y="1562100"/>
            <a:ext cx="9142828" cy="5562600"/>
            <a:chOff x="0" y="0"/>
            <a:chExt cx="4816593" cy="1154918"/>
          </a:xfrm>
        </p:grpSpPr>
        <p:sp>
          <p:nvSpPr>
            <p:cNvPr id="3" name="Freeform 3">
              <a:extLst>
                <a:ext uri="{FF2B5EF4-FFF2-40B4-BE49-F238E27FC236}">
                  <a16:creationId xmlns:a16="http://schemas.microsoft.com/office/drawing/2014/main" id="{826BD593-4203-F001-FB23-83CB349FC51E}"/>
                </a:ext>
              </a:extLst>
            </p:cNvPr>
            <p:cNvSpPr/>
            <p:nvPr/>
          </p:nvSpPr>
          <p:spPr>
            <a:xfrm>
              <a:off x="0" y="0"/>
              <a:ext cx="4816592" cy="1154918"/>
            </a:xfrm>
            <a:custGeom>
              <a:avLst/>
              <a:gdLst/>
              <a:ahLst/>
              <a:cxnLst/>
              <a:rect l="l" t="t" r="r" b="b"/>
              <a:pathLst>
                <a:path w="4816592" h="1154918">
                  <a:moveTo>
                    <a:pt x="0" y="0"/>
                  </a:moveTo>
                  <a:lnTo>
                    <a:pt x="4816592" y="0"/>
                  </a:lnTo>
                  <a:lnTo>
                    <a:pt x="4816592" y="1154918"/>
                  </a:lnTo>
                  <a:lnTo>
                    <a:pt x="0" y="1154918"/>
                  </a:lnTo>
                  <a:close/>
                </a:path>
              </a:pathLst>
            </a:custGeom>
            <a:solidFill>
              <a:srgbClr val="B0BC22"/>
            </a:solidFill>
          </p:spPr>
          <p:txBody>
            <a:bodyPr/>
            <a:lstStyle/>
            <a:p>
              <a:endParaRPr lang="en-US"/>
            </a:p>
          </p:txBody>
        </p:sp>
        <p:sp>
          <p:nvSpPr>
            <p:cNvPr id="4" name="TextBox 4">
              <a:extLst>
                <a:ext uri="{FF2B5EF4-FFF2-40B4-BE49-F238E27FC236}">
                  <a16:creationId xmlns:a16="http://schemas.microsoft.com/office/drawing/2014/main" id="{8BE34BF7-03B0-318F-E967-B830BA6A08E6}"/>
                </a:ext>
              </a:extLst>
            </p:cNvPr>
            <p:cNvSpPr txBox="1"/>
            <p:nvPr/>
          </p:nvSpPr>
          <p:spPr>
            <a:xfrm>
              <a:off x="0" y="-47625"/>
              <a:ext cx="4816593" cy="1202543"/>
            </a:xfrm>
            <a:prstGeom prst="rect">
              <a:avLst/>
            </a:prstGeom>
          </p:spPr>
          <p:txBody>
            <a:bodyPr lIns="50800" tIns="50800" rIns="50800" bIns="50800" rtlCol="0" anchor="ctr"/>
            <a:lstStyle/>
            <a:p>
              <a:pPr algn="ctr">
                <a:lnSpc>
                  <a:spcPts val="3359"/>
                </a:lnSpc>
              </a:pPr>
              <a:endParaRPr/>
            </a:p>
          </p:txBody>
        </p:sp>
      </p:grpSp>
      <p:sp>
        <p:nvSpPr>
          <p:cNvPr id="7" name="TextBox 7">
            <a:extLst>
              <a:ext uri="{FF2B5EF4-FFF2-40B4-BE49-F238E27FC236}">
                <a16:creationId xmlns:a16="http://schemas.microsoft.com/office/drawing/2014/main" id="{3459DE95-A26D-9C31-5643-976DADCD55B3}"/>
              </a:ext>
            </a:extLst>
          </p:cNvPr>
          <p:cNvSpPr txBox="1"/>
          <p:nvPr/>
        </p:nvSpPr>
        <p:spPr>
          <a:xfrm>
            <a:off x="563212" y="1823422"/>
            <a:ext cx="6601165" cy="469359"/>
          </a:xfrm>
          <a:prstGeom prst="rect">
            <a:avLst/>
          </a:prstGeom>
        </p:spPr>
        <p:txBody>
          <a:bodyPr wrap="square" lIns="0" tIns="0" rIns="0" bIns="0" rtlCol="0" anchor="t">
            <a:spAutoFit/>
          </a:bodyPr>
          <a:lstStyle/>
          <a:p>
            <a:pPr marL="0" lvl="0" indent="0">
              <a:lnSpc>
                <a:spcPts val="4199"/>
              </a:lnSpc>
              <a:spcBef>
                <a:spcPct val="0"/>
              </a:spcBef>
            </a:pPr>
            <a:r>
              <a:rPr lang="en-US" sz="2800" dirty="0">
                <a:latin typeface="Gotham Medium" panose="02000604030000020004" pitchFamily="50" charset="0"/>
                <a:ea typeface="Gotham"/>
                <a:cs typeface="Gotham Book" pitchFamily="50" charset="0"/>
                <a:sym typeface="Gotham"/>
              </a:rPr>
              <a:t>CW RADARS</a:t>
            </a:r>
          </a:p>
        </p:txBody>
      </p:sp>
      <p:sp>
        <p:nvSpPr>
          <p:cNvPr id="9" name="TextBox 9">
            <a:extLst>
              <a:ext uri="{FF2B5EF4-FFF2-40B4-BE49-F238E27FC236}">
                <a16:creationId xmlns:a16="http://schemas.microsoft.com/office/drawing/2014/main" id="{C7FE0D10-5758-D043-02DF-40A93EA42E37}"/>
              </a:ext>
            </a:extLst>
          </p:cNvPr>
          <p:cNvSpPr txBox="1"/>
          <p:nvPr/>
        </p:nvSpPr>
        <p:spPr>
          <a:xfrm>
            <a:off x="563213" y="2374513"/>
            <a:ext cx="8396862" cy="4308872"/>
          </a:xfrm>
          <a:prstGeom prst="rect">
            <a:avLst/>
          </a:prstGeom>
        </p:spPr>
        <p:txBody>
          <a:bodyPr wrap="square" lIns="0" tIns="0" rIns="0" bIns="0" rtlCol="0" anchor="t">
            <a:spAutoFit/>
          </a:bodyPr>
          <a:lstStyle/>
          <a:p>
            <a:pPr lvl="0">
              <a:spcBef>
                <a:spcPct val="0"/>
              </a:spcBef>
            </a:pPr>
            <a:r>
              <a:rPr lang="en-US" sz="2000" dirty="0">
                <a:solidFill>
                  <a:srgbClr val="222222"/>
                </a:solidFill>
                <a:latin typeface="Gotham Book" panose="02000604040000020004" pitchFamily="50" charset="0"/>
                <a:ea typeface="Gotham Condensed"/>
                <a:cs typeface="Gotham Condensed"/>
                <a:sym typeface="Gotham Condensed"/>
              </a:rPr>
              <a:t>Continuous wave radar sets transmit a high-frequency signal continuously. The echo signal is received and processed permanently. The radar must solve two problems when using CW:</a:t>
            </a:r>
          </a:p>
          <a:p>
            <a:pPr lvl="0">
              <a:spcBef>
                <a:spcPct val="0"/>
              </a:spcBef>
            </a:pPr>
            <a:endParaRPr lang="en-US" sz="2000" dirty="0">
              <a:solidFill>
                <a:srgbClr val="222222"/>
              </a:solidFill>
              <a:latin typeface="Gotham Book" panose="02000604040000020004" pitchFamily="50" charset="0"/>
              <a:ea typeface="Gotham Condensed"/>
              <a:cs typeface="Gotham Condensed"/>
              <a:sym typeface="Gotham Condensed"/>
            </a:endParaRPr>
          </a:p>
          <a:p>
            <a:pPr marL="338138" lvl="0" indent="-338138">
              <a:spcBef>
                <a:spcPct val="0"/>
              </a:spcBef>
              <a:buAutoNum type="arabicPeriod"/>
            </a:pPr>
            <a:r>
              <a:rPr lang="en-US" sz="2000" dirty="0">
                <a:solidFill>
                  <a:srgbClr val="222222"/>
                </a:solidFill>
                <a:latin typeface="Gotham Book" panose="02000604040000020004" pitchFamily="50" charset="0"/>
                <a:ea typeface="Gotham Condensed"/>
                <a:cs typeface="Gotham Condensed"/>
                <a:sym typeface="Gotham Condensed"/>
              </a:rPr>
              <a:t>Preventing the direct connection of the transmitted energy into the receiver.</a:t>
            </a:r>
          </a:p>
          <a:p>
            <a:pPr marL="338138" lvl="0" indent="-338138">
              <a:spcBef>
                <a:spcPct val="0"/>
              </a:spcBef>
              <a:buAutoNum type="arabicPeriod"/>
            </a:pPr>
            <a:r>
              <a:rPr lang="en-US" sz="2000" dirty="0">
                <a:solidFill>
                  <a:srgbClr val="222222"/>
                </a:solidFill>
                <a:latin typeface="Gotham Book" panose="02000604040000020004" pitchFamily="50" charset="0"/>
                <a:ea typeface="Gotham Condensed"/>
                <a:cs typeface="Gotham Condensed"/>
                <a:sym typeface="Gotham Condensed"/>
              </a:rPr>
              <a:t>Assigning the received echoes to a time system to be able to do range measurements.</a:t>
            </a:r>
          </a:p>
          <a:p>
            <a:pPr marL="457200" lvl="0" indent="-457200">
              <a:spcBef>
                <a:spcPct val="0"/>
              </a:spcBef>
              <a:buAutoNum type="arabicPeriod"/>
            </a:pPr>
            <a:endParaRPr lang="en-US" sz="2000" dirty="0">
              <a:solidFill>
                <a:srgbClr val="222222"/>
              </a:solidFill>
              <a:latin typeface="Gotham Book" panose="02000604040000020004" pitchFamily="50" charset="0"/>
              <a:ea typeface="Gotham Condensed"/>
              <a:cs typeface="Gotham Condensed"/>
              <a:sym typeface="Gotham Condensed"/>
            </a:endParaRPr>
          </a:p>
          <a:p>
            <a:pPr lvl="0">
              <a:spcBef>
                <a:spcPct val="0"/>
              </a:spcBef>
            </a:pPr>
            <a:r>
              <a:rPr lang="en-US" sz="2000" dirty="0">
                <a:solidFill>
                  <a:srgbClr val="222222"/>
                </a:solidFill>
                <a:latin typeface="Gotham Book" panose="02000604040000020004" pitchFamily="50" charset="0"/>
                <a:ea typeface="Gotham Condensed"/>
                <a:cs typeface="Gotham Condensed"/>
                <a:sym typeface="Gotham Condensed"/>
              </a:rPr>
              <a:t>A direct connection of the transmitted energy into the receiver can be prevented by spatial separation of the transmitting antenna and the receiving antenna. The target is illuminated by a transmitter with the receiver using a different antenna nearby or possibly in a missile.</a:t>
            </a:r>
          </a:p>
        </p:txBody>
      </p:sp>
      <p:sp>
        <p:nvSpPr>
          <p:cNvPr id="10" name="TextBox 10">
            <a:extLst>
              <a:ext uri="{FF2B5EF4-FFF2-40B4-BE49-F238E27FC236}">
                <a16:creationId xmlns:a16="http://schemas.microsoft.com/office/drawing/2014/main" id="{4C7E4DA7-BC37-7A58-5F54-A89B69778236}"/>
              </a:ext>
            </a:extLst>
          </p:cNvPr>
          <p:cNvSpPr txBox="1"/>
          <p:nvPr/>
        </p:nvSpPr>
        <p:spPr>
          <a:xfrm>
            <a:off x="9696785" y="6174419"/>
            <a:ext cx="8229604" cy="3693319"/>
          </a:xfrm>
          <a:prstGeom prst="rect">
            <a:avLst/>
          </a:prstGeom>
        </p:spPr>
        <p:txBody>
          <a:bodyPr wrap="square" lIns="0" tIns="0" rIns="0" bIns="0" rtlCol="0" anchor="t">
            <a:spAutoFit/>
          </a:bodyPr>
          <a:lstStyle/>
          <a:p>
            <a:pPr lvl="0">
              <a:spcBef>
                <a:spcPct val="0"/>
              </a:spcBef>
            </a:pPr>
            <a:r>
              <a:rPr lang="en-US" sz="2000" dirty="0">
                <a:solidFill>
                  <a:srgbClr val="222222"/>
                </a:solidFill>
                <a:latin typeface="Gotham Book" panose="02000604040000020004" pitchFamily="50" charset="0"/>
                <a:ea typeface="Gotham Condensed"/>
                <a:cs typeface="Gotham Condensed"/>
                <a:sym typeface="Gotham Condensed"/>
              </a:rPr>
              <a:t>Air search radar systems initially detect and determine the position, course, and speed of air targets in a relatively large area. The maximum range of air search radar can exceed 300 miles, and the bearing coverage is a complete 360 degrees.</a:t>
            </a:r>
          </a:p>
          <a:p>
            <a:pPr lvl="0">
              <a:spcBef>
                <a:spcPct val="0"/>
              </a:spcBef>
            </a:pPr>
            <a:endParaRPr lang="en-US" sz="2000" dirty="0">
              <a:solidFill>
                <a:srgbClr val="222222"/>
              </a:solidFill>
              <a:latin typeface="Gotham Book" panose="02000604040000020004" pitchFamily="50" charset="0"/>
              <a:ea typeface="Gotham Condensed"/>
              <a:cs typeface="Gotham Condensed"/>
              <a:sym typeface="Gotham Condensed"/>
            </a:endParaRPr>
          </a:p>
          <a:p>
            <a:pPr lvl="0">
              <a:spcBef>
                <a:spcPct val="0"/>
              </a:spcBef>
            </a:pPr>
            <a:r>
              <a:rPr lang="en-US" sz="2000" dirty="0">
                <a:solidFill>
                  <a:srgbClr val="222222"/>
                </a:solidFill>
                <a:latin typeface="Gotham Book" panose="02000604040000020004" pitchFamily="50" charset="0"/>
                <a:ea typeface="Gotham Condensed"/>
                <a:cs typeface="Gotham Condensed"/>
                <a:sym typeface="Gotham Condensed"/>
              </a:rPr>
              <a:t>Air search systems are usually divided into two categories based on the amount of position information supplied:</a:t>
            </a:r>
          </a:p>
          <a:p>
            <a:pPr lvl="0">
              <a:spcBef>
                <a:spcPct val="0"/>
              </a:spcBef>
            </a:pPr>
            <a:endParaRPr lang="en-US" sz="2000" dirty="0">
              <a:solidFill>
                <a:srgbClr val="222222"/>
              </a:solidFill>
              <a:latin typeface="Gotham Book" panose="02000604040000020004" pitchFamily="50" charset="0"/>
              <a:ea typeface="Gotham Condensed"/>
              <a:cs typeface="Gotham Condensed"/>
              <a:sym typeface="Gotham Condensed"/>
            </a:endParaRPr>
          </a:p>
          <a:p>
            <a:pPr marL="338138" lvl="0" indent="-338138">
              <a:spcBef>
                <a:spcPct val="0"/>
              </a:spcBef>
              <a:buAutoNum type="arabicPeriod"/>
            </a:pPr>
            <a:r>
              <a:rPr lang="en-US" sz="2000" dirty="0">
                <a:solidFill>
                  <a:srgbClr val="222222"/>
                </a:solidFill>
                <a:latin typeface="Gotham Book" panose="02000604040000020004" pitchFamily="50" charset="0"/>
                <a:ea typeface="Gotham Condensed"/>
                <a:cs typeface="Gotham Condensed"/>
                <a:sym typeface="Gotham Condensed"/>
              </a:rPr>
              <a:t>Radar sets that provide only range and bearing information are referred to as 2D radars.</a:t>
            </a:r>
          </a:p>
          <a:p>
            <a:pPr marL="338138" lvl="0" indent="-338138">
              <a:spcBef>
                <a:spcPct val="0"/>
              </a:spcBef>
              <a:buAutoNum type="arabicPeriod"/>
            </a:pPr>
            <a:r>
              <a:rPr lang="en-US" sz="2000" dirty="0">
                <a:solidFill>
                  <a:srgbClr val="222222"/>
                </a:solidFill>
                <a:latin typeface="Gotham Book" panose="02000604040000020004" pitchFamily="50" charset="0"/>
                <a:ea typeface="Gotham Condensed"/>
                <a:cs typeface="Gotham Condensed"/>
                <a:sym typeface="Gotham Condensed"/>
              </a:rPr>
              <a:t>Radar sets that supply range, bearing, and height are called 3D radars.</a:t>
            </a:r>
          </a:p>
        </p:txBody>
      </p:sp>
      <p:sp>
        <p:nvSpPr>
          <p:cNvPr id="12" name="Freeform 12">
            <a:extLst>
              <a:ext uri="{FF2B5EF4-FFF2-40B4-BE49-F238E27FC236}">
                <a16:creationId xmlns:a16="http://schemas.microsoft.com/office/drawing/2014/main" id="{E37E08CD-B3AC-268E-487B-E4F309845A11}"/>
              </a:ext>
            </a:extLst>
          </p:cNvPr>
          <p:cNvSpPr/>
          <p:nvPr/>
        </p:nvSpPr>
        <p:spPr>
          <a:xfrm>
            <a:off x="563212" y="8115300"/>
            <a:ext cx="2736310" cy="1752438"/>
          </a:xfrm>
          <a:custGeom>
            <a:avLst/>
            <a:gdLst/>
            <a:ahLst/>
            <a:cxnLst/>
            <a:rect l="l" t="t" r="r" b="b"/>
            <a:pathLst>
              <a:path w="1150965" h="812800">
                <a:moveTo>
                  <a:pt x="0" y="0"/>
                </a:moveTo>
                <a:lnTo>
                  <a:pt x="1150965" y="0"/>
                </a:lnTo>
                <a:lnTo>
                  <a:pt x="1150965" y="812800"/>
                </a:lnTo>
                <a:lnTo>
                  <a:pt x="0" y="812800"/>
                </a:lnTo>
                <a:close/>
              </a:path>
            </a:pathLst>
          </a:custGeom>
          <a:blipFill>
            <a:blip r:embed="rId2"/>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13" name="TextBox 13">
            <a:extLst>
              <a:ext uri="{FF2B5EF4-FFF2-40B4-BE49-F238E27FC236}">
                <a16:creationId xmlns:a16="http://schemas.microsoft.com/office/drawing/2014/main" id="{6058D696-4450-7A2F-3E8E-89B8B911B98A}"/>
              </a:ext>
            </a:extLst>
          </p:cNvPr>
          <p:cNvSpPr txBox="1"/>
          <p:nvPr/>
        </p:nvSpPr>
        <p:spPr>
          <a:xfrm>
            <a:off x="1028698" y="474210"/>
            <a:ext cx="16230600" cy="1013098"/>
          </a:xfrm>
          <a:prstGeom prst="rect">
            <a:avLst/>
          </a:prstGeom>
        </p:spPr>
        <p:txBody>
          <a:bodyPr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OTHER RADAR SYSTEMS</a:t>
            </a:r>
          </a:p>
        </p:txBody>
      </p:sp>
      <p:sp>
        <p:nvSpPr>
          <p:cNvPr id="22" name="Freeform 6">
            <a:extLst>
              <a:ext uri="{FF2B5EF4-FFF2-40B4-BE49-F238E27FC236}">
                <a16:creationId xmlns:a16="http://schemas.microsoft.com/office/drawing/2014/main" id="{7DBC9122-F78D-0B63-32CD-8AF304DB15DE}"/>
              </a:ext>
            </a:extLst>
          </p:cNvPr>
          <p:cNvSpPr/>
          <p:nvPr/>
        </p:nvSpPr>
        <p:spPr>
          <a:xfrm>
            <a:off x="9666636" y="2619203"/>
            <a:ext cx="2546122" cy="1602522"/>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a:stretch>
          </a:blipFill>
          <a:ln w="25400">
            <a:solidFill>
              <a:schemeClr val="tx1"/>
            </a:solidFill>
          </a:ln>
          <a:effectLst>
            <a:outerShdw blurRad="50800" dist="38100" dir="2700000" algn="tl" rotWithShape="0">
              <a:prstClr val="black">
                <a:alpha val="40000"/>
              </a:prstClr>
            </a:outerShdw>
          </a:effectLst>
        </p:spPr>
        <p:txBody>
          <a:bodyPr>
            <a:scene3d>
              <a:camera prst="orthographicFront"/>
              <a:lightRig rig="harsh" dir="t"/>
            </a:scene3d>
            <a:sp3d extrusionH="57150" prstMaterial="matte">
              <a:bevelT w="63500" h="12700" prst="angle"/>
              <a:contourClr>
                <a:schemeClr val="bg1">
                  <a:lumMod val="65000"/>
                </a:schemeClr>
              </a:contourClr>
            </a:sp3d>
          </a:bodyPr>
          <a:lstStyle/>
          <a:p>
            <a:endParaRPr lang="en-US" b="1" dirty="0">
              <a:ln/>
              <a:solidFill>
                <a:schemeClr val="accent3"/>
              </a:solidFill>
            </a:endParaRPr>
          </a:p>
        </p:txBody>
      </p:sp>
      <p:sp>
        <p:nvSpPr>
          <p:cNvPr id="5" name="TextBox 7">
            <a:extLst>
              <a:ext uri="{FF2B5EF4-FFF2-40B4-BE49-F238E27FC236}">
                <a16:creationId xmlns:a16="http://schemas.microsoft.com/office/drawing/2014/main" id="{35E543E7-E65C-E3A4-9C62-FD019D0A4EE5}"/>
              </a:ext>
            </a:extLst>
          </p:cNvPr>
          <p:cNvSpPr txBox="1"/>
          <p:nvPr/>
        </p:nvSpPr>
        <p:spPr>
          <a:xfrm>
            <a:off x="9666635" y="5531675"/>
            <a:ext cx="6934200" cy="469359"/>
          </a:xfrm>
          <a:prstGeom prst="rect">
            <a:avLst/>
          </a:prstGeom>
        </p:spPr>
        <p:txBody>
          <a:bodyPr wrap="square" lIns="0" tIns="0" rIns="0" bIns="0" rtlCol="0" anchor="t">
            <a:spAutoFit/>
          </a:bodyPr>
          <a:lstStyle/>
          <a:p>
            <a:pPr marL="0" lvl="0" indent="0" algn="ctr">
              <a:lnSpc>
                <a:spcPts val="4199"/>
              </a:lnSpc>
              <a:spcBef>
                <a:spcPct val="0"/>
              </a:spcBef>
            </a:pPr>
            <a:r>
              <a:rPr lang="en-US" sz="2800" dirty="0">
                <a:latin typeface="Gotham Medium" panose="02000604030000020004" pitchFamily="50" charset="0"/>
                <a:ea typeface="Gotham"/>
                <a:cs typeface="Gotham Book" pitchFamily="50" charset="0"/>
                <a:sym typeface="Gotham"/>
              </a:rPr>
              <a:t>ELECTRONICALLY SCANNED ARRAY</a:t>
            </a:r>
          </a:p>
        </p:txBody>
      </p:sp>
      <p:sp>
        <p:nvSpPr>
          <p:cNvPr id="15" name="TextBox 7">
            <a:extLst>
              <a:ext uri="{FF2B5EF4-FFF2-40B4-BE49-F238E27FC236}">
                <a16:creationId xmlns:a16="http://schemas.microsoft.com/office/drawing/2014/main" id="{C455C24F-1BF1-544C-0671-471C4474572D}"/>
              </a:ext>
            </a:extLst>
          </p:cNvPr>
          <p:cNvSpPr txBox="1"/>
          <p:nvPr/>
        </p:nvSpPr>
        <p:spPr>
          <a:xfrm>
            <a:off x="563212" y="7429500"/>
            <a:ext cx="6601165" cy="469359"/>
          </a:xfrm>
          <a:prstGeom prst="rect">
            <a:avLst/>
          </a:prstGeom>
        </p:spPr>
        <p:txBody>
          <a:bodyPr wrap="square" lIns="0" tIns="0" rIns="0" bIns="0" rtlCol="0" anchor="t">
            <a:spAutoFit/>
          </a:bodyPr>
          <a:lstStyle/>
          <a:p>
            <a:pPr marL="0" lvl="0" indent="0">
              <a:lnSpc>
                <a:spcPts val="4199"/>
              </a:lnSpc>
              <a:spcBef>
                <a:spcPct val="0"/>
              </a:spcBef>
            </a:pPr>
            <a:r>
              <a:rPr lang="en-US" sz="2800" dirty="0">
                <a:latin typeface="Gotham Medium" panose="02000604030000020004" pitchFamily="50" charset="0"/>
                <a:ea typeface="Gotham"/>
                <a:cs typeface="Gotham Book" pitchFamily="50" charset="0"/>
                <a:sym typeface="Gotham"/>
              </a:rPr>
              <a:t>MONO PULSE RADARS</a:t>
            </a:r>
          </a:p>
        </p:txBody>
      </p:sp>
      <p:sp>
        <p:nvSpPr>
          <p:cNvPr id="16" name="TextBox 7">
            <a:extLst>
              <a:ext uri="{FF2B5EF4-FFF2-40B4-BE49-F238E27FC236}">
                <a16:creationId xmlns:a16="http://schemas.microsoft.com/office/drawing/2014/main" id="{77BA130D-DA52-F093-E870-51F24D308A49}"/>
              </a:ext>
            </a:extLst>
          </p:cNvPr>
          <p:cNvSpPr txBox="1"/>
          <p:nvPr/>
        </p:nvSpPr>
        <p:spPr>
          <a:xfrm>
            <a:off x="9696785" y="1823421"/>
            <a:ext cx="6601165" cy="469359"/>
          </a:xfrm>
          <a:prstGeom prst="rect">
            <a:avLst/>
          </a:prstGeom>
        </p:spPr>
        <p:txBody>
          <a:bodyPr wrap="square" lIns="0" tIns="0" rIns="0" bIns="0" rtlCol="0" anchor="t">
            <a:spAutoFit/>
          </a:bodyPr>
          <a:lstStyle/>
          <a:p>
            <a:pPr marL="0" lvl="0" indent="0">
              <a:lnSpc>
                <a:spcPts val="4199"/>
              </a:lnSpc>
              <a:spcBef>
                <a:spcPct val="0"/>
              </a:spcBef>
            </a:pPr>
            <a:r>
              <a:rPr lang="en-US" sz="2800" dirty="0">
                <a:latin typeface="Gotham Medium" panose="02000604030000020004" pitchFamily="50" charset="0"/>
                <a:ea typeface="Gotham"/>
                <a:cs typeface="Gotham Book" pitchFamily="50" charset="0"/>
                <a:sym typeface="Gotham"/>
              </a:rPr>
              <a:t>DIFFERENT RADAR SCANS</a:t>
            </a:r>
          </a:p>
        </p:txBody>
      </p:sp>
      <p:sp>
        <p:nvSpPr>
          <p:cNvPr id="17" name="Freeform 6">
            <a:extLst>
              <a:ext uri="{FF2B5EF4-FFF2-40B4-BE49-F238E27FC236}">
                <a16:creationId xmlns:a16="http://schemas.microsoft.com/office/drawing/2014/main" id="{4841EE09-D9C0-1258-45EE-B52EBB6D7CE0}"/>
              </a:ext>
            </a:extLst>
          </p:cNvPr>
          <p:cNvSpPr/>
          <p:nvPr/>
        </p:nvSpPr>
        <p:spPr>
          <a:xfrm>
            <a:off x="12442350" y="2619203"/>
            <a:ext cx="2546122" cy="1602522"/>
          </a:xfrm>
          <a:custGeom>
            <a:avLst/>
            <a:gdLst/>
            <a:ahLst/>
            <a:cxnLst/>
            <a:rect l="l" t="t" r="r" b="b"/>
            <a:pathLst>
              <a:path w="812800" h="812800">
                <a:moveTo>
                  <a:pt x="0" y="0"/>
                </a:moveTo>
                <a:lnTo>
                  <a:pt x="812800" y="0"/>
                </a:lnTo>
                <a:lnTo>
                  <a:pt x="812800" y="812800"/>
                </a:lnTo>
                <a:lnTo>
                  <a:pt x="0" y="812800"/>
                </a:lnTo>
                <a:close/>
              </a:path>
            </a:pathLst>
          </a:custGeom>
          <a:blipFill>
            <a:blip r:embed="rId4"/>
            <a:stretch>
              <a:fillRect/>
            </a:stretch>
          </a:blipFill>
          <a:ln w="25400">
            <a:solidFill>
              <a:schemeClr val="tx1"/>
            </a:solidFill>
          </a:ln>
          <a:effectLst>
            <a:outerShdw blurRad="50800" dist="38100" dir="2700000" algn="tl" rotWithShape="0">
              <a:prstClr val="black">
                <a:alpha val="40000"/>
              </a:prstClr>
            </a:outerShdw>
          </a:effectLst>
        </p:spPr>
        <p:txBody>
          <a:bodyPr>
            <a:scene3d>
              <a:camera prst="orthographicFront"/>
              <a:lightRig rig="harsh" dir="t"/>
            </a:scene3d>
            <a:sp3d extrusionH="57150" prstMaterial="matte">
              <a:bevelT w="63500" h="12700" prst="angle"/>
              <a:contourClr>
                <a:schemeClr val="bg1">
                  <a:lumMod val="65000"/>
                </a:schemeClr>
              </a:contourClr>
            </a:sp3d>
          </a:bodyPr>
          <a:lstStyle/>
          <a:p>
            <a:endParaRPr lang="en-US" b="1" dirty="0">
              <a:ln/>
              <a:solidFill>
                <a:schemeClr val="accent3"/>
              </a:solidFill>
            </a:endParaRPr>
          </a:p>
        </p:txBody>
      </p:sp>
      <p:sp>
        <p:nvSpPr>
          <p:cNvPr id="18" name="Freeform 6">
            <a:extLst>
              <a:ext uri="{FF2B5EF4-FFF2-40B4-BE49-F238E27FC236}">
                <a16:creationId xmlns:a16="http://schemas.microsoft.com/office/drawing/2014/main" id="{9B3BDA2B-2872-4DDB-584E-0F75B51896DB}"/>
              </a:ext>
            </a:extLst>
          </p:cNvPr>
          <p:cNvSpPr/>
          <p:nvPr/>
        </p:nvSpPr>
        <p:spPr>
          <a:xfrm>
            <a:off x="15227442" y="2617445"/>
            <a:ext cx="2546122" cy="1602522"/>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a:stretch>
          </a:blipFill>
          <a:ln w="25400">
            <a:solidFill>
              <a:schemeClr val="tx1"/>
            </a:solidFill>
          </a:ln>
          <a:effectLst>
            <a:outerShdw blurRad="50800" dist="38100" dir="2700000" algn="tl" rotWithShape="0">
              <a:prstClr val="black">
                <a:alpha val="40000"/>
              </a:prstClr>
            </a:outerShdw>
          </a:effectLst>
        </p:spPr>
        <p:txBody>
          <a:bodyPr>
            <a:scene3d>
              <a:camera prst="orthographicFront"/>
              <a:lightRig rig="harsh" dir="t"/>
            </a:scene3d>
            <a:sp3d extrusionH="57150" prstMaterial="matte">
              <a:bevelT w="63500" h="12700" prst="angle"/>
              <a:contourClr>
                <a:schemeClr val="bg1">
                  <a:lumMod val="65000"/>
                </a:schemeClr>
              </a:contourClr>
            </a:sp3d>
          </a:bodyPr>
          <a:lstStyle/>
          <a:p>
            <a:endParaRPr lang="en-US" b="1" dirty="0">
              <a:ln/>
              <a:solidFill>
                <a:schemeClr val="accent3"/>
              </a:solidFill>
            </a:endParaRPr>
          </a:p>
        </p:txBody>
      </p:sp>
      <p:sp>
        <p:nvSpPr>
          <p:cNvPr id="19" name="Freeform 12">
            <a:extLst>
              <a:ext uri="{FF2B5EF4-FFF2-40B4-BE49-F238E27FC236}">
                <a16:creationId xmlns:a16="http://schemas.microsoft.com/office/drawing/2014/main" id="{0541D27B-8CD0-3388-8BE5-CEDB9F3DC8D2}"/>
              </a:ext>
            </a:extLst>
          </p:cNvPr>
          <p:cNvSpPr/>
          <p:nvPr/>
        </p:nvSpPr>
        <p:spPr>
          <a:xfrm>
            <a:off x="3626078" y="8115300"/>
            <a:ext cx="2736310" cy="1752438"/>
          </a:xfrm>
          <a:custGeom>
            <a:avLst/>
            <a:gdLst/>
            <a:ahLst/>
            <a:cxnLst/>
            <a:rect l="l" t="t" r="r" b="b"/>
            <a:pathLst>
              <a:path w="1150965" h="812800">
                <a:moveTo>
                  <a:pt x="0" y="0"/>
                </a:moveTo>
                <a:lnTo>
                  <a:pt x="1150965" y="0"/>
                </a:lnTo>
                <a:lnTo>
                  <a:pt x="1150965" y="812800"/>
                </a:lnTo>
                <a:lnTo>
                  <a:pt x="0" y="812800"/>
                </a:lnTo>
                <a:close/>
              </a:path>
            </a:pathLst>
          </a:custGeom>
          <a:blipFill>
            <a:blip r:embed="rId6"/>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3639351180"/>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8F714C919DD4A8BB494EADCE00350" ma:contentTypeVersion="19" ma:contentTypeDescription="Create a new document." ma:contentTypeScope="" ma:versionID="df9073a3b993bab75b9aca6fc69d6c05">
  <xsd:schema xmlns:xsd="http://www.w3.org/2001/XMLSchema" xmlns:xs="http://www.w3.org/2001/XMLSchema" xmlns:p="http://schemas.microsoft.com/office/2006/metadata/properties" xmlns:ns2="3b45010b-8d5d-4953-a706-305081370956" xmlns:ns3="0b9e5260-8ec7-4b6d-a643-eaf604d7c8d8" targetNamespace="http://schemas.microsoft.com/office/2006/metadata/properties" ma:root="true" ma:fieldsID="d5421489054f46c06a90363d5f63ea04" ns2:_="" ns3:_="">
    <xsd:import namespace="3b45010b-8d5d-4953-a706-305081370956"/>
    <xsd:import namespace="0b9e5260-8ec7-4b6d-a643-eaf604d7c8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5010b-8d5d-4953-a706-305081370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728044-b2c4-4302-a6b2-5243109665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9e5260-8ec7-4b6d-a643-eaf604d7c8d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e9e80d-ed73-4ad8-8d66-f30ac2c63f7b}" ma:internalName="TaxCatchAll" ma:showField="CatchAllData" ma:web="0b9e5260-8ec7-4b6d-a643-eaf604d7c8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45010b-8d5d-4953-a706-305081370956">
      <Terms xmlns="http://schemas.microsoft.com/office/infopath/2007/PartnerControls"/>
    </lcf76f155ced4ddcb4097134ff3c332f>
    <TaxCatchAll xmlns="0b9e5260-8ec7-4b6d-a643-eaf604d7c8d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5CDDA6-BA01-462E-A4C1-D78DA20DD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5010b-8d5d-4953-a706-305081370956"/>
    <ds:schemaRef ds:uri="0b9e5260-8ec7-4b6d-a643-eaf604d7c8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BD1A91-F922-4DFB-9A6B-A8839281D7DC}">
  <ds:schemaRefs>
    <ds:schemaRef ds:uri="http://schemas.microsoft.com/office/2006/metadata/properties"/>
    <ds:schemaRef ds:uri="http://schemas.microsoft.com/office/infopath/2007/PartnerControls"/>
    <ds:schemaRef ds:uri="3b45010b-8d5d-4953-a706-305081370956"/>
    <ds:schemaRef ds:uri="0b9e5260-8ec7-4b6d-a643-eaf604d7c8d8"/>
  </ds:schemaRefs>
</ds:datastoreItem>
</file>

<file path=customXml/itemProps3.xml><?xml version="1.0" encoding="utf-8"?>
<ds:datastoreItem xmlns:ds="http://schemas.openxmlformats.org/officeDocument/2006/customXml" ds:itemID="{FCAE10F2-D1AF-4AE9-828A-0837EE44D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3012</TotalTime>
  <Words>1823</Words>
  <Application>Microsoft Office PowerPoint</Application>
  <PresentationFormat>Custom</PresentationFormat>
  <Paragraphs>121</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Gotham Book</vt:lpstr>
      <vt:lpstr>Calibri</vt:lpstr>
      <vt:lpstr>Gotham Bold</vt:lpstr>
      <vt:lpstr>Arial</vt:lpstr>
      <vt:lpstr>Aptos</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Presentation in Blue and White Simple Professional Style</dc:title>
  <dc:creator>Sarah Sain</dc:creator>
  <cp:lastModifiedBy>Sarah Sain</cp:lastModifiedBy>
  <cp:revision>4</cp:revision>
  <dcterms:created xsi:type="dcterms:W3CDTF">2006-08-16T00:00:00Z</dcterms:created>
  <dcterms:modified xsi:type="dcterms:W3CDTF">2026-04-13T20:57:51Z</dcterms:modified>
  <dc:identifier>DAHGXqP-878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0x010100C978F714C919DD4A8BB494EADCE00350</vt:lpwstr>
  </property>
  <property fmtid="{D5CDD505-2E9C-101B-9397-08002B2CF9AE}" pid="3" name="MediaServiceImageTags">
    <vt:lpwstr/>
  </property>
</Properties>
</file>