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10"/>
  </p:notesMasterIdLst>
  <p:sldIdLst>
    <p:sldId id="256" r:id="rId5"/>
    <p:sldId id="257" r:id="rId6"/>
    <p:sldId id="262" r:id="rId7"/>
    <p:sldId id="260" r:id="rId8"/>
    <p:sldId id="258" r:id="rId9"/>
  </p:sldIdLst>
  <p:sldSz cx="18288000" cy="10287000"/>
  <p:notesSz cx="6858000" cy="9144000"/>
  <p:embeddedFontLst>
    <p:embeddedFont>
      <p:font typeface="Gotham Bold" panose="02000803030000020004" pitchFamily="2" charset="0"/>
      <p:regular r:id="rId11"/>
      <p:bold r:id="rId12"/>
      <p:italic r:id="rId13"/>
      <p:boldItalic r:id="rId14"/>
    </p:embeddedFont>
    <p:embeddedFont>
      <p:font typeface="Gotham Book" pitchFamily="50" charset="0"/>
      <p:regular r:id="rId15"/>
      <p:italic r:id="rId16"/>
    </p:embeddedFont>
    <p:embeddedFont>
      <p:font typeface="Gotham Medium" panose="02000603030000020004" pitchFamily="2" charset="0"/>
      <p:regular r:id="rId17"/>
      <p:italic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BC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34E049-3729-4343-AF73-DF89944FD241}" v="21" dt="2026-04-14T20:35:20.5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8" d="100"/>
          <a:sy n="68" d="100"/>
        </p:scale>
        <p:origin x="81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font" Target="fonts/font3.fntdata"/><Relationship Id="rId18" Type="http://schemas.openxmlformats.org/officeDocument/2006/relationships/font" Target="fonts/font8.fntdata"/><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font" Target="fonts/font2.fntdata"/><Relationship Id="rId17" Type="http://schemas.openxmlformats.org/officeDocument/2006/relationships/font" Target="fonts/font7.fntdata"/><Relationship Id="rId2" Type="http://schemas.openxmlformats.org/officeDocument/2006/relationships/customXml" Target="../customXml/item2.xml"/><Relationship Id="rId16" Type="http://schemas.openxmlformats.org/officeDocument/2006/relationships/font" Target="fonts/font6.fntdata"/><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font" Target="fonts/font1.fntdata"/><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font" Target="fonts/font5.fntdata"/><Relationship Id="rId23" Type="http://schemas.microsoft.com/office/2016/11/relationships/changesInfo" Target="changesInfos/changesInfo1.xml"/><Relationship Id="rId10" Type="http://schemas.openxmlformats.org/officeDocument/2006/relationships/notesMaster" Target="notesMasters/notesMaster1.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4.fntdata"/><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Sain" userId="2b1378c3-c666-4da3-bb55-b3b37cb3d7aa" providerId="ADAL" clId="{4E41A4BE-718A-45DE-87E8-7ED48AB803E3}"/>
    <pc:docChg chg="undo custSel addSld delSld modSld sldOrd">
      <pc:chgData name="Sarah Sain" userId="2b1378c3-c666-4da3-bb55-b3b37cb3d7aa" providerId="ADAL" clId="{4E41A4BE-718A-45DE-87E8-7ED48AB803E3}" dt="2026-04-15T17:55:56.905" v="19550" actId="20577"/>
      <pc:docMkLst>
        <pc:docMk/>
      </pc:docMkLst>
      <pc:sldChg chg="modSp mod">
        <pc:chgData name="Sarah Sain" userId="2b1378c3-c666-4da3-bb55-b3b37cb3d7aa" providerId="ADAL" clId="{4E41A4BE-718A-45DE-87E8-7ED48AB803E3}" dt="2026-04-15T17:55:56.905" v="19550" actId="20577"/>
        <pc:sldMkLst>
          <pc:docMk/>
          <pc:sldMk cId="0" sldId="256"/>
        </pc:sldMkLst>
        <pc:spChg chg="mod">
          <ac:chgData name="Sarah Sain" userId="2b1378c3-c666-4da3-bb55-b3b37cb3d7aa" providerId="ADAL" clId="{4E41A4BE-718A-45DE-87E8-7ED48AB803E3}" dt="2026-04-14T16:49:49.670" v="12115" actId="20577"/>
          <ac:spMkLst>
            <pc:docMk/>
            <pc:sldMk cId="0" sldId="256"/>
            <ac:spMk id="6" creationId="{00000000-0000-0000-0000-000000000000}"/>
          </ac:spMkLst>
        </pc:spChg>
        <pc:spChg chg="mod">
          <ac:chgData name="Sarah Sain" userId="2b1378c3-c666-4da3-bb55-b3b37cb3d7aa" providerId="ADAL" clId="{4E41A4BE-718A-45DE-87E8-7ED48AB803E3}" dt="2026-04-15T17:55:56.905" v="19550" actId="20577"/>
          <ac:spMkLst>
            <pc:docMk/>
            <pc:sldMk cId="0" sldId="256"/>
            <ac:spMk id="8" creationId="{D47657D8-CF76-8638-19E1-FC3BFA722D87}"/>
          </ac:spMkLst>
        </pc:spChg>
      </pc:sldChg>
      <pc:sldChg chg="addSp delSp modSp mod">
        <pc:chgData name="Sarah Sain" userId="2b1378c3-c666-4da3-bb55-b3b37cb3d7aa" providerId="ADAL" clId="{4E41A4BE-718A-45DE-87E8-7ED48AB803E3}" dt="2026-04-14T19:48:33.875" v="14856" actId="14100"/>
        <pc:sldMkLst>
          <pc:docMk/>
          <pc:sldMk cId="0" sldId="257"/>
        </pc:sldMkLst>
        <pc:spChg chg="add mod">
          <ac:chgData name="Sarah Sain" userId="2b1378c3-c666-4da3-bb55-b3b37cb3d7aa" providerId="ADAL" clId="{4E41A4BE-718A-45DE-87E8-7ED48AB803E3}" dt="2026-04-14T19:46:11.130" v="14821" actId="1037"/>
          <ac:spMkLst>
            <pc:docMk/>
            <pc:sldMk cId="0" sldId="257"/>
            <ac:spMk id="5" creationId="{857C7EE8-DBD6-4E77-77F9-FE95B94F0B96}"/>
          </ac:spMkLst>
        </pc:spChg>
        <pc:spChg chg="del mod">
          <ac:chgData name="Sarah Sain" userId="2b1378c3-c666-4da3-bb55-b3b37cb3d7aa" providerId="ADAL" clId="{4E41A4BE-718A-45DE-87E8-7ED48AB803E3}" dt="2026-04-14T19:31:23.995" v="14706" actId="478"/>
          <ac:spMkLst>
            <pc:docMk/>
            <pc:sldMk cId="0" sldId="257"/>
            <ac:spMk id="7" creationId="{00000000-0000-0000-0000-000000000000}"/>
          </ac:spMkLst>
        </pc:spChg>
        <pc:spChg chg="mod">
          <ac:chgData name="Sarah Sain" userId="2b1378c3-c666-4da3-bb55-b3b37cb3d7aa" providerId="ADAL" clId="{4E41A4BE-718A-45DE-87E8-7ED48AB803E3}" dt="2026-04-14T19:48:33.875" v="14856" actId="14100"/>
          <ac:spMkLst>
            <pc:docMk/>
            <pc:sldMk cId="0" sldId="257"/>
            <ac:spMk id="9" creationId="{00000000-0000-0000-0000-000000000000}"/>
          </ac:spMkLst>
        </pc:spChg>
        <pc:spChg chg="del mod">
          <ac:chgData name="Sarah Sain" userId="2b1378c3-c666-4da3-bb55-b3b37cb3d7aa" providerId="ADAL" clId="{4E41A4BE-718A-45DE-87E8-7ED48AB803E3}" dt="2026-04-14T19:30:47.177" v="14699"/>
          <ac:spMkLst>
            <pc:docMk/>
            <pc:sldMk cId="0" sldId="257"/>
            <ac:spMk id="10" creationId="{00000000-0000-0000-0000-000000000000}"/>
          </ac:spMkLst>
        </pc:spChg>
        <pc:spChg chg="mod">
          <ac:chgData name="Sarah Sain" userId="2b1378c3-c666-4da3-bb55-b3b37cb3d7aa" providerId="ADAL" clId="{4E41A4BE-718A-45DE-87E8-7ED48AB803E3}" dt="2026-04-14T19:46:11.130" v="14821" actId="1037"/>
          <ac:spMkLst>
            <pc:docMk/>
            <pc:sldMk cId="0" sldId="257"/>
            <ac:spMk id="12" creationId="{00000000-0000-0000-0000-000000000000}"/>
          </ac:spMkLst>
        </pc:spChg>
        <pc:spChg chg="mod">
          <ac:chgData name="Sarah Sain" userId="2b1378c3-c666-4da3-bb55-b3b37cb3d7aa" providerId="ADAL" clId="{4E41A4BE-718A-45DE-87E8-7ED48AB803E3}" dt="2026-04-14T19:31:17.791" v="14705" actId="14100"/>
          <ac:spMkLst>
            <pc:docMk/>
            <pc:sldMk cId="0" sldId="257"/>
            <ac:spMk id="13" creationId="{00000000-0000-0000-0000-000000000000}"/>
          </ac:spMkLst>
        </pc:spChg>
        <pc:spChg chg="mod">
          <ac:chgData name="Sarah Sain" userId="2b1378c3-c666-4da3-bb55-b3b37cb3d7aa" providerId="ADAL" clId="{4E41A4BE-718A-45DE-87E8-7ED48AB803E3}" dt="2026-04-14T19:46:11.130" v="14821" actId="1037"/>
          <ac:spMkLst>
            <pc:docMk/>
            <pc:sldMk cId="0" sldId="257"/>
            <ac:spMk id="14" creationId="{956D5F90-C6D3-83DB-506F-352D88913474}"/>
          </ac:spMkLst>
        </pc:spChg>
        <pc:spChg chg="add mod">
          <ac:chgData name="Sarah Sain" userId="2b1378c3-c666-4da3-bb55-b3b37cb3d7aa" providerId="ADAL" clId="{4E41A4BE-718A-45DE-87E8-7ED48AB803E3}" dt="2026-04-14T19:46:11.130" v="14821" actId="1037"/>
          <ac:spMkLst>
            <pc:docMk/>
            <pc:sldMk cId="0" sldId="257"/>
            <ac:spMk id="22" creationId="{7EAFDFB1-B514-BAE5-E157-4A7BCA300B6B}"/>
          </ac:spMkLst>
        </pc:spChg>
        <pc:spChg chg="add mod modCrop">
          <ac:chgData name="Sarah Sain" userId="2b1378c3-c666-4da3-bb55-b3b37cb3d7aa" providerId="ADAL" clId="{4E41A4BE-718A-45DE-87E8-7ED48AB803E3}" dt="2026-04-14T19:46:11.130" v="14821" actId="1037"/>
          <ac:spMkLst>
            <pc:docMk/>
            <pc:sldMk cId="0" sldId="257"/>
            <ac:spMk id="23" creationId="{46061C1E-356B-5563-CECB-6C81DF8E2A89}"/>
          </ac:spMkLst>
        </pc:spChg>
        <pc:grpChg chg="mod">
          <ac:chgData name="Sarah Sain" userId="2b1378c3-c666-4da3-bb55-b3b37cb3d7aa" providerId="ADAL" clId="{4E41A4BE-718A-45DE-87E8-7ED48AB803E3}" dt="2026-04-14T19:32:00.424" v="14717" actId="14100"/>
          <ac:grpSpMkLst>
            <pc:docMk/>
            <pc:sldMk cId="0" sldId="257"/>
            <ac:grpSpMk id="2" creationId="{00000000-0000-0000-0000-000000000000}"/>
          </ac:grpSpMkLst>
        </pc:grpChg>
        <pc:picChg chg="add del">
          <ac:chgData name="Sarah Sain" userId="2b1378c3-c666-4da3-bb55-b3b37cb3d7aa" providerId="ADAL" clId="{4E41A4BE-718A-45DE-87E8-7ED48AB803E3}" dt="2026-04-14T19:39:24.802" v="14743" actId="478"/>
          <ac:picMkLst>
            <pc:docMk/>
            <pc:sldMk cId="0" sldId="257"/>
            <ac:picMk id="8" creationId="{4F71298D-BD90-3331-6E36-D37676BF9E8F}"/>
          </ac:picMkLst>
        </pc:picChg>
        <pc:picChg chg="add del">
          <ac:chgData name="Sarah Sain" userId="2b1378c3-c666-4da3-bb55-b3b37cb3d7aa" providerId="ADAL" clId="{4E41A4BE-718A-45DE-87E8-7ED48AB803E3}" dt="2026-04-14T19:38:56.871" v="14740" actId="478"/>
          <ac:picMkLst>
            <pc:docMk/>
            <pc:sldMk cId="0" sldId="257"/>
            <ac:picMk id="15" creationId="{52133D53-F8B5-5343-9980-6CF7F5475921}"/>
          </ac:picMkLst>
        </pc:picChg>
        <pc:picChg chg="add del">
          <ac:chgData name="Sarah Sain" userId="2b1378c3-c666-4da3-bb55-b3b37cb3d7aa" providerId="ADAL" clId="{4E41A4BE-718A-45DE-87E8-7ED48AB803E3}" dt="2026-04-14T19:39:24.308" v="14742" actId="478"/>
          <ac:picMkLst>
            <pc:docMk/>
            <pc:sldMk cId="0" sldId="257"/>
            <ac:picMk id="17" creationId="{56BAEF50-FCB4-1854-CEC1-0241C7387B8B}"/>
          </ac:picMkLst>
        </pc:picChg>
        <pc:picChg chg="add del">
          <ac:chgData name="Sarah Sain" userId="2b1378c3-c666-4da3-bb55-b3b37cb3d7aa" providerId="ADAL" clId="{4E41A4BE-718A-45DE-87E8-7ED48AB803E3}" dt="2026-04-14T19:40:03.652" v="14747" actId="478"/>
          <ac:picMkLst>
            <pc:docMk/>
            <pc:sldMk cId="0" sldId="257"/>
            <ac:picMk id="19" creationId="{4A39996A-175C-6686-82BE-B06FEB776C74}"/>
          </ac:picMkLst>
        </pc:picChg>
        <pc:picChg chg="add del">
          <ac:chgData name="Sarah Sain" userId="2b1378c3-c666-4da3-bb55-b3b37cb3d7aa" providerId="ADAL" clId="{4E41A4BE-718A-45DE-87E8-7ED48AB803E3}" dt="2026-04-14T19:40:03.072" v="14746" actId="478"/>
          <ac:picMkLst>
            <pc:docMk/>
            <pc:sldMk cId="0" sldId="257"/>
            <ac:picMk id="21" creationId="{DECC422A-2305-AE57-E399-8F97D2D24A90}"/>
          </ac:picMkLst>
        </pc:picChg>
      </pc:sldChg>
      <pc:sldChg chg="addSp delSp modSp mod">
        <pc:chgData name="Sarah Sain" userId="2b1378c3-c666-4da3-bb55-b3b37cb3d7aa" providerId="ADAL" clId="{4E41A4BE-718A-45DE-87E8-7ED48AB803E3}" dt="2026-04-14T20:36:06.497" v="19544" actId="1035"/>
        <pc:sldMkLst>
          <pc:docMk/>
          <pc:sldMk cId="0" sldId="258"/>
        </pc:sldMkLst>
        <pc:spChg chg="add mod">
          <ac:chgData name="Sarah Sain" userId="2b1378c3-c666-4da3-bb55-b3b37cb3d7aa" providerId="ADAL" clId="{4E41A4BE-718A-45DE-87E8-7ED48AB803E3}" dt="2026-04-14T20:35:58.434" v="19542" actId="1035"/>
          <ac:spMkLst>
            <pc:docMk/>
            <pc:sldMk cId="0" sldId="258"/>
            <ac:spMk id="5" creationId="{CF41F477-47E8-CBEA-0627-DA92B05EA610}"/>
          </ac:spMkLst>
        </pc:spChg>
        <pc:spChg chg="mod">
          <ac:chgData name="Sarah Sain" userId="2b1378c3-c666-4da3-bb55-b3b37cb3d7aa" providerId="ADAL" clId="{4E41A4BE-718A-45DE-87E8-7ED48AB803E3}" dt="2026-04-14T20:35:51.328" v="19538" actId="1035"/>
          <ac:spMkLst>
            <pc:docMk/>
            <pc:sldMk cId="0" sldId="258"/>
            <ac:spMk id="6" creationId="{00000000-0000-0000-0000-000000000000}"/>
          </ac:spMkLst>
        </pc:spChg>
        <pc:spChg chg="add mod">
          <ac:chgData name="Sarah Sain" userId="2b1378c3-c666-4da3-bb55-b3b37cb3d7aa" providerId="ADAL" clId="{4E41A4BE-718A-45DE-87E8-7ED48AB803E3}" dt="2026-04-14T20:36:06.497" v="19544" actId="1035"/>
          <ac:spMkLst>
            <pc:docMk/>
            <pc:sldMk cId="0" sldId="258"/>
            <ac:spMk id="7" creationId="{C50232BC-1DA5-CC2F-4698-72FFE2E8A087}"/>
          </ac:spMkLst>
        </pc:spChg>
        <pc:spChg chg="mod">
          <ac:chgData name="Sarah Sain" userId="2b1378c3-c666-4da3-bb55-b3b37cb3d7aa" providerId="ADAL" clId="{4E41A4BE-718A-45DE-87E8-7ED48AB803E3}" dt="2026-04-14T20:35:51.328" v="19538" actId="1035"/>
          <ac:spMkLst>
            <pc:docMk/>
            <pc:sldMk cId="0" sldId="258"/>
            <ac:spMk id="8" creationId="{00000000-0000-0000-0000-000000000000}"/>
          </ac:spMkLst>
        </pc:spChg>
        <pc:spChg chg="mod">
          <ac:chgData name="Sarah Sain" userId="2b1378c3-c666-4da3-bb55-b3b37cb3d7aa" providerId="ADAL" clId="{4E41A4BE-718A-45DE-87E8-7ED48AB803E3}" dt="2026-04-14T20:35:56.250" v="19541" actId="1036"/>
          <ac:spMkLst>
            <pc:docMk/>
            <pc:sldMk cId="0" sldId="258"/>
            <ac:spMk id="11" creationId="{00000000-0000-0000-0000-000000000000}"/>
          </ac:spMkLst>
        </pc:spChg>
        <pc:spChg chg="mod">
          <ac:chgData name="Sarah Sain" userId="2b1378c3-c666-4da3-bb55-b3b37cb3d7aa" providerId="ADAL" clId="{4E41A4BE-718A-45DE-87E8-7ED48AB803E3}" dt="2026-04-14T20:36:05.049" v="19543" actId="1035"/>
          <ac:spMkLst>
            <pc:docMk/>
            <pc:sldMk cId="0" sldId="258"/>
            <ac:spMk id="12" creationId="{00000000-0000-0000-0000-000000000000}"/>
          </ac:spMkLst>
        </pc:spChg>
        <pc:spChg chg="mod">
          <ac:chgData name="Sarah Sain" userId="2b1378c3-c666-4da3-bb55-b3b37cb3d7aa" providerId="ADAL" clId="{4E41A4BE-718A-45DE-87E8-7ED48AB803E3}" dt="2026-04-14T20:29:50.693" v="18881" actId="1076"/>
          <ac:spMkLst>
            <pc:docMk/>
            <pc:sldMk cId="0" sldId="258"/>
            <ac:spMk id="13" creationId="{00000000-0000-0000-0000-000000000000}"/>
          </ac:spMkLst>
        </pc:spChg>
        <pc:spChg chg="mod">
          <ac:chgData name="Sarah Sain" userId="2b1378c3-c666-4da3-bb55-b3b37cb3d7aa" providerId="ADAL" clId="{4E41A4BE-718A-45DE-87E8-7ED48AB803E3}" dt="2026-04-14T20:29:50.693" v="18881" actId="1076"/>
          <ac:spMkLst>
            <pc:docMk/>
            <pc:sldMk cId="0" sldId="258"/>
            <ac:spMk id="14" creationId="{00000000-0000-0000-0000-000000000000}"/>
          </ac:spMkLst>
        </pc:spChg>
        <pc:spChg chg="del mod">
          <ac:chgData name="Sarah Sain" userId="2b1378c3-c666-4da3-bb55-b3b37cb3d7aa" providerId="ADAL" clId="{4E41A4BE-718A-45DE-87E8-7ED48AB803E3}" dt="2026-04-14T20:29:40.922" v="18879" actId="478"/>
          <ac:spMkLst>
            <pc:docMk/>
            <pc:sldMk cId="0" sldId="258"/>
            <ac:spMk id="15" creationId="{00000000-0000-0000-0000-000000000000}"/>
          </ac:spMkLst>
        </pc:spChg>
        <pc:spChg chg="del mod">
          <ac:chgData name="Sarah Sain" userId="2b1378c3-c666-4da3-bb55-b3b37cb3d7aa" providerId="ADAL" clId="{4E41A4BE-718A-45DE-87E8-7ED48AB803E3}" dt="2026-04-14T20:29:42.360" v="18880" actId="478"/>
          <ac:spMkLst>
            <pc:docMk/>
            <pc:sldMk cId="0" sldId="258"/>
            <ac:spMk id="16" creationId="{00000000-0000-0000-0000-000000000000}"/>
          </ac:spMkLst>
        </pc:spChg>
        <pc:spChg chg="mod">
          <ac:chgData name="Sarah Sain" userId="2b1378c3-c666-4da3-bb55-b3b37cb3d7aa" providerId="ADAL" clId="{4E41A4BE-718A-45DE-87E8-7ED48AB803E3}" dt="2026-04-14T20:23:00.381" v="18105" actId="14100"/>
          <ac:spMkLst>
            <pc:docMk/>
            <pc:sldMk cId="0" sldId="258"/>
            <ac:spMk id="17" creationId="{00000000-0000-0000-0000-000000000000}"/>
          </ac:spMkLst>
        </pc:spChg>
        <pc:spChg chg="add del mod">
          <ac:chgData name="Sarah Sain" userId="2b1378c3-c666-4da3-bb55-b3b37cb3d7aa" providerId="ADAL" clId="{4E41A4BE-718A-45DE-87E8-7ED48AB803E3}" dt="2026-04-14T20:35:23.339" v="19521" actId="478"/>
          <ac:spMkLst>
            <pc:docMk/>
            <pc:sldMk cId="0" sldId="258"/>
            <ac:spMk id="22" creationId="{38ABBC4C-223C-6B72-12A9-ED7D8F77F146}"/>
          </ac:spMkLst>
        </pc:spChg>
        <pc:picChg chg="add del">
          <ac:chgData name="Sarah Sain" userId="2b1378c3-c666-4da3-bb55-b3b37cb3d7aa" providerId="ADAL" clId="{4E41A4BE-718A-45DE-87E8-7ED48AB803E3}" dt="2026-04-14T20:34:48.673" v="19514" actId="478"/>
          <ac:picMkLst>
            <pc:docMk/>
            <pc:sldMk cId="0" sldId="258"/>
            <ac:picMk id="10" creationId="{74D70F1D-2834-3006-6711-3BEAE8EA5B30}"/>
          </ac:picMkLst>
        </pc:picChg>
        <pc:picChg chg="add del">
          <ac:chgData name="Sarah Sain" userId="2b1378c3-c666-4da3-bb55-b3b37cb3d7aa" providerId="ADAL" clId="{4E41A4BE-718A-45DE-87E8-7ED48AB803E3}" dt="2026-04-14T20:34:48.250" v="19513" actId="478"/>
          <ac:picMkLst>
            <pc:docMk/>
            <pc:sldMk cId="0" sldId="258"/>
            <ac:picMk id="19" creationId="{A010D1F7-59FA-E7EB-507F-01A873C22A0A}"/>
          </ac:picMkLst>
        </pc:picChg>
        <pc:picChg chg="add del">
          <ac:chgData name="Sarah Sain" userId="2b1378c3-c666-4da3-bb55-b3b37cb3d7aa" providerId="ADAL" clId="{4E41A4BE-718A-45DE-87E8-7ED48AB803E3}" dt="2026-04-14T20:34:47.877" v="19512" actId="478"/>
          <ac:picMkLst>
            <pc:docMk/>
            <pc:sldMk cId="0" sldId="258"/>
            <ac:picMk id="21" creationId="{ECBA6C3C-B2DF-7DCE-C603-9F8FA537BE2E}"/>
          </ac:picMkLst>
        </pc:picChg>
      </pc:sldChg>
      <pc:sldChg chg="addSp delSp modSp del mod">
        <pc:chgData name="Sarah Sain" userId="2b1378c3-c666-4da3-bb55-b3b37cb3d7aa" providerId="ADAL" clId="{4E41A4BE-718A-45DE-87E8-7ED48AB803E3}" dt="2026-04-14T20:36:18.595" v="19545" actId="2696"/>
        <pc:sldMkLst>
          <pc:docMk/>
          <pc:sldMk cId="0" sldId="259"/>
        </pc:sldMkLst>
      </pc:sldChg>
      <pc:sldChg chg="addSp delSp modSp mod ord">
        <pc:chgData name="Sarah Sain" userId="2b1378c3-c666-4da3-bb55-b3b37cb3d7aa" providerId="ADAL" clId="{4E41A4BE-718A-45DE-87E8-7ED48AB803E3}" dt="2026-04-14T20:20:43.550" v="18086" actId="1035"/>
        <pc:sldMkLst>
          <pc:docMk/>
          <pc:sldMk cId="0" sldId="260"/>
        </pc:sldMkLst>
        <pc:spChg chg="add mod">
          <ac:chgData name="Sarah Sain" userId="2b1378c3-c666-4da3-bb55-b3b37cb3d7aa" providerId="ADAL" clId="{4E41A4BE-718A-45DE-87E8-7ED48AB803E3}" dt="2026-04-14T20:20:43.550" v="18086" actId="1035"/>
          <ac:spMkLst>
            <pc:docMk/>
            <pc:sldMk cId="0" sldId="260"/>
            <ac:spMk id="5" creationId="{D3EEFE64-7D26-B685-0951-224B24986BDC}"/>
          </ac:spMkLst>
        </pc:spChg>
        <pc:spChg chg="mod">
          <ac:chgData name="Sarah Sain" userId="2b1378c3-c666-4da3-bb55-b3b37cb3d7aa" providerId="ADAL" clId="{4E41A4BE-718A-45DE-87E8-7ED48AB803E3}" dt="2026-04-14T20:04:25.849" v="16614" actId="1036"/>
          <ac:spMkLst>
            <pc:docMk/>
            <pc:sldMk cId="0" sldId="260"/>
            <ac:spMk id="6" creationId="{00000000-0000-0000-0000-000000000000}"/>
          </ac:spMkLst>
        </pc:spChg>
        <pc:spChg chg="add mod">
          <ac:chgData name="Sarah Sain" userId="2b1378c3-c666-4da3-bb55-b3b37cb3d7aa" providerId="ADAL" clId="{4E41A4BE-718A-45DE-87E8-7ED48AB803E3}" dt="2026-04-14T20:20:39.406" v="18085" actId="1037"/>
          <ac:spMkLst>
            <pc:docMk/>
            <pc:sldMk cId="0" sldId="260"/>
            <ac:spMk id="7" creationId="{BA9FDAD7-0005-C4DB-37EE-5D18A79BD6A4}"/>
          </ac:spMkLst>
        </pc:spChg>
        <pc:spChg chg="mod">
          <ac:chgData name="Sarah Sain" userId="2b1378c3-c666-4da3-bb55-b3b37cb3d7aa" providerId="ADAL" clId="{4E41A4BE-718A-45DE-87E8-7ED48AB803E3}" dt="2026-04-14T20:20:39.406" v="18085" actId="1037"/>
          <ac:spMkLst>
            <pc:docMk/>
            <pc:sldMk cId="0" sldId="260"/>
            <ac:spMk id="9" creationId="{00000000-0000-0000-0000-000000000000}"/>
          </ac:spMkLst>
        </pc:spChg>
        <pc:spChg chg="mod">
          <ac:chgData name="Sarah Sain" userId="2b1378c3-c666-4da3-bb55-b3b37cb3d7aa" providerId="ADAL" clId="{4E41A4BE-718A-45DE-87E8-7ED48AB803E3}" dt="2026-04-14T20:20:43.550" v="18086" actId="1035"/>
          <ac:spMkLst>
            <pc:docMk/>
            <pc:sldMk cId="0" sldId="260"/>
            <ac:spMk id="10" creationId="{00000000-0000-0000-0000-000000000000}"/>
          </ac:spMkLst>
        </pc:spChg>
        <pc:spChg chg="mod">
          <ac:chgData name="Sarah Sain" userId="2b1378c3-c666-4da3-bb55-b3b37cb3d7aa" providerId="ADAL" clId="{4E41A4BE-718A-45DE-87E8-7ED48AB803E3}" dt="2026-04-14T20:04:16.998" v="16611" actId="20577"/>
          <ac:spMkLst>
            <pc:docMk/>
            <pc:sldMk cId="0" sldId="260"/>
            <ac:spMk id="11" creationId="{00000000-0000-0000-0000-000000000000}"/>
          </ac:spMkLst>
        </pc:spChg>
        <pc:spChg chg="mod">
          <ac:chgData name="Sarah Sain" userId="2b1378c3-c666-4da3-bb55-b3b37cb3d7aa" providerId="ADAL" clId="{4E41A4BE-718A-45DE-87E8-7ED48AB803E3}" dt="2026-04-14T20:01:13.782" v="16167" actId="20577"/>
          <ac:spMkLst>
            <pc:docMk/>
            <pc:sldMk cId="0" sldId="260"/>
            <ac:spMk id="12" creationId="{00000000-0000-0000-0000-000000000000}"/>
          </ac:spMkLst>
        </pc:spChg>
        <pc:spChg chg="add mod">
          <ac:chgData name="Sarah Sain" userId="2b1378c3-c666-4da3-bb55-b3b37cb3d7aa" providerId="ADAL" clId="{4E41A4BE-718A-45DE-87E8-7ED48AB803E3}" dt="2026-04-14T20:20:39.406" v="18085" actId="1037"/>
          <ac:spMkLst>
            <pc:docMk/>
            <pc:sldMk cId="0" sldId="260"/>
            <ac:spMk id="17" creationId="{5EEF24A9-8D0D-1596-86EB-5691B17AEFF6}"/>
          </ac:spMkLst>
        </pc:spChg>
        <pc:spChg chg="add mod">
          <ac:chgData name="Sarah Sain" userId="2b1378c3-c666-4da3-bb55-b3b37cb3d7aa" providerId="ADAL" clId="{4E41A4BE-718A-45DE-87E8-7ED48AB803E3}" dt="2026-04-14T20:20:39.406" v="18085" actId="1037"/>
          <ac:spMkLst>
            <pc:docMk/>
            <pc:sldMk cId="0" sldId="260"/>
            <ac:spMk id="19" creationId="{6B81E7CA-81A3-4FEB-7ADD-A272EE7B5D09}"/>
          </ac:spMkLst>
        </pc:spChg>
        <pc:picChg chg="add del">
          <ac:chgData name="Sarah Sain" userId="2b1378c3-c666-4da3-bb55-b3b37cb3d7aa" providerId="ADAL" clId="{4E41A4BE-718A-45DE-87E8-7ED48AB803E3}" dt="2026-04-14T20:03:02.105" v="16577" actId="478"/>
          <ac:picMkLst>
            <pc:docMk/>
            <pc:sldMk cId="0" sldId="260"/>
            <ac:picMk id="4" creationId="{A8D960D0-4E25-138D-660A-51AFF18126A4}"/>
          </ac:picMkLst>
        </pc:picChg>
        <pc:picChg chg="add del">
          <ac:chgData name="Sarah Sain" userId="2b1378c3-c666-4da3-bb55-b3b37cb3d7aa" providerId="ADAL" clId="{4E41A4BE-718A-45DE-87E8-7ED48AB803E3}" dt="2026-04-14T20:15:45.873" v="18069" actId="478"/>
          <ac:picMkLst>
            <pc:docMk/>
            <pc:sldMk cId="0" sldId="260"/>
            <ac:picMk id="13" creationId="{8C4A8BC7-857A-6688-7F3B-0E48D4367924}"/>
          </ac:picMkLst>
        </pc:picChg>
        <pc:picChg chg="add del">
          <ac:chgData name="Sarah Sain" userId="2b1378c3-c666-4da3-bb55-b3b37cb3d7aa" providerId="ADAL" clId="{4E41A4BE-718A-45DE-87E8-7ED48AB803E3}" dt="2026-04-14T20:16:43.117" v="18074" actId="478"/>
          <ac:picMkLst>
            <pc:docMk/>
            <pc:sldMk cId="0" sldId="260"/>
            <ac:picMk id="15" creationId="{01183FCB-C6C0-CDBA-6BB7-AA604F1C1026}"/>
          </ac:picMkLst>
        </pc:picChg>
        <pc:picChg chg="add del">
          <ac:chgData name="Sarah Sain" userId="2b1378c3-c666-4da3-bb55-b3b37cb3d7aa" providerId="ADAL" clId="{4E41A4BE-718A-45DE-87E8-7ED48AB803E3}" dt="2026-04-14T20:20:16.817" v="18076" actId="478"/>
          <ac:picMkLst>
            <pc:docMk/>
            <pc:sldMk cId="0" sldId="260"/>
            <ac:picMk id="18" creationId="{62A926EE-0B8A-8FBB-BCA7-49E0D838A17E}"/>
          </ac:picMkLst>
        </pc:picChg>
      </pc:sldChg>
      <pc:sldChg chg="addSp delSp modSp del mod">
        <pc:chgData name="Sarah Sain" userId="2b1378c3-c666-4da3-bb55-b3b37cb3d7aa" providerId="ADAL" clId="{4E41A4BE-718A-45DE-87E8-7ED48AB803E3}" dt="2026-04-14T20:36:20.617" v="19546" actId="2696"/>
        <pc:sldMkLst>
          <pc:docMk/>
          <pc:sldMk cId="0" sldId="261"/>
        </pc:sldMkLst>
      </pc:sldChg>
      <pc:sldChg chg="addSp delSp modSp mod ord chgLayout">
        <pc:chgData name="Sarah Sain" userId="2b1378c3-c666-4da3-bb55-b3b37cb3d7aa" providerId="ADAL" clId="{4E41A4BE-718A-45DE-87E8-7ED48AB803E3}" dt="2026-04-14T20:00:00.916" v="16140" actId="1035"/>
        <pc:sldMkLst>
          <pc:docMk/>
          <pc:sldMk cId="0" sldId="262"/>
        </pc:sldMkLst>
        <pc:spChg chg="mod">
          <ac:chgData name="Sarah Sain" userId="2b1378c3-c666-4da3-bb55-b3b37cb3d7aa" providerId="ADAL" clId="{4E41A4BE-718A-45DE-87E8-7ED48AB803E3}" dt="2026-04-14T19:47:52.006" v="14847" actId="20577"/>
          <ac:spMkLst>
            <pc:docMk/>
            <pc:sldMk cId="0" sldId="262"/>
            <ac:spMk id="2" creationId="{00000000-0000-0000-0000-000000000000}"/>
          </ac:spMkLst>
        </pc:spChg>
        <pc:spChg chg="add del mod">
          <ac:chgData name="Sarah Sain" userId="2b1378c3-c666-4da3-bb55-b3b37cb3d7aa" providerId="ADAL" clId="{4E41A4BE-718A-45DE-87E8-7ED48AB803E3}" dt="2026-04-14T19:51:01.015" v="14970" actId="478"/>
          <ac:spMkLst>
            <pc:docMk/>
            <pc:sldMk cId="0" sldId="262"/>
            <ac:spMk id="3" creationId="{AAE63337-F673-CDF5-A7C3-9F982D6B8FF3}"/>
          </ac:spMkLst>
        </pc:spChg>
        <pc:spChg chg="mod ord">
          <ac:chgData name="Sarah Sain" userId="2b1378c3-c666-4da3-bb55-b3b37cb3d7aa" providerId="ADAL" clId="{4E41A4BE-718A-45DE-87E8-7ED48AB803E3}" dt="2026-04-14T20:00:00.916" v="16140" actId="1035"/>
          <ac:spMkLst>
            <pc:docMk/>
            <pc:sldMk cId="0" sldId="262"/>
            <ac:spMk id="6" creationId="{00000000-0000-0000-0000-000000000000}"/>
          </ac:spMkLst>
        </pc:spChg>
        <pc:spChg chg="mod ord">
          <ac:chgData name="Sarah Sain" userId="2b1378c3-c666-4da3-bb55-b3b37cb3d7aa" providerId="ADAL" clId="{4E41A4BE-718A-45DE-87E8-7ED48AB803E3}" dt="2026-04-14T20:00:00.916" v="16140" actId="1035"/>
          <ac:spMkLst>
            <pc:docMk/>
            <pc:sldMk cId="0" sldId="262"/>
            <ac:spMk id="7" creationId="{00000000-0000-0000-0000-000000000000}"/>
          </ac:spMkLst>
        </pc:spChg>
        <pc:spChg chg="add mod">
          <ac:chgData name="Sarah Sain" userId="2b1378c3-c666-4da3-bb55-b3b37cb3d7aa" providerId="ADAL" clId="{4E41A4BE-718A-45DE-87E8-7ED48AB803E3}" dt="2026-04-14T19:59:56.190" v="16135" actId="1076"/>
          <ac:spMkLst>
            <pc:docMk/>
            <pc:sldMk cId="0" sldId="262"/>
            <ac:spMk id="8" creationId="{7E300293-01D2-8C29-E6AF-35503AF8BE5B}"/>
          </ac:spMkLst>
        </pc:spChg>
        <pc:spChg chg="mod ord">
          <ac:chgData name="Sarah Sain" userId="2b1378c3-c666-4da3-bb55-b3b37cb3d7aa" providerId="ADAL" clId="{4E41A4BE-718A-45DE-87E8-7ED48AB803E3}" dt="2026-04-14T19:59:45.847" v="16133" actId="14100"/>
          <ac:spMkLst>
            <pc:docMk/>
            <pc:sldMk cId="0" sldId="262"/>
            <ac:spMk id="9" creationId="{00000000-0000-0000-0000-000000000000}"/>
          </ac:spMkLst>
        </pc:spChg>
        <pc:spChg chg="mod">
          <ac:chgData name="Sarah Sain" userId="2b1378c3-c666-4da3-bb55-b3b37cb3d7aa" providerId="ADAL" clId="{4E41A4BE-718A-45DE-87E8-7ED48AB803E3}" dt="2026-04-14T20:00:00.916" v="16140" actId="1035"/>
          <ac:spMkLst>
            <pc:docMk/>
            <pc:sldMk cId="0" sldId="262"/>
            <ac:spMk id="11" creationId="{00000000-0000-0000-0000-000000000000}"/>
          </ac:spMkLst>
        </pc:spChg>
        <pc:spChg chg="mod">
          <ac:chgData name="Sarah Sain" userId="2b1378c3-c666-4da3-bb55-b3b37cb3d7aa" providerId="ADAL" clId="{4E41A4BE-718A-45DE-87E8-7ED48AB803E3}" dt="2026-04-14T20:00:00.916" v="16140" actId="1035"/>
          <ac:spMkLst>
            <pc:docMk/>
            <pc:sldMk cId="0" sldId="262"/>
            <ac:spMk id="12" creationId="{00000000-0000-0000-0000-000000000000}"/>
          </ac:spMkLst>
        </pc:spChg>
        <pc:spChg chg="mod">
          <ac:chgData name="Sarah Sain" userId="2b1378c3-c666-4da3-bb55-b3b37cb3d7aa" providerId="ADAL" clId="{4E41A4BE-718A-45DE-87E8-7ED48AB803E3}" dt="2026-04-14T20:00:00.916" v="16140" actId="1035"/>
          <ac:spMkLst>
            <pc:docMk/>
            <pc:sldMk cId="0" sldId="262"/>
            <ac:spMk id="16" creationId="{00000000-0000-0000-0000-000000000000}"/>
          </ac:spMkLst>
        </pc:spChg>
        <pc:spChg chg="mod">
          <ac:chgData name="Sarah Sain" userId="2b1378c3-c666-4da3-bb55-b3b37cb3d7aa" providerId="ADAL" clId="{4E41A4BE-718A-45DE-87E8-7ED48AB803E3}" dt="2026-04-14T20:00:00.916" v="16140" actId="1035"/>
          <ac:spMkLst>
            <pc:docMk/>
            <pc:sldMk cId="0" sldId="262"/>
            <ac:spMk id="17" creationId="{00000000-0000-0000-0000-000000000000}"/>
          </ac:spMkLst>
        </pc:spChg>
        <pc:picChg chg="add del">
          <ac:chgData name="Sarah Sain" userId="2b1378c3-c666-4da3-bb55-b3b37cb3d7aa" providerId="ADAL" clId="{4E41A4BE-718A-45DE-87E8-7ED48AB803E3}" dt="2026-04-14T19:48:59.596" v="14858" actId="478"/>
          <ac:picMkLst>
            <pc:docMk/>
            <pc:sldMk cId="0" sldId="262"/>
            <ac:picMk id="5" creationId="{EB864266-641D-F5DA-9842-BDD1DA8DB0EE}"/>
          </ac:picMkLst>
        </pc:picChg>
      </pc:sldChg>
      <pc:sldChg chg="addSp delSp modSp add del mod ord">
        <pc:chgData name="Sarah Sain" userId="2b1378c3-c666-4da3-bb55-b3b37cb3d7aa" providerId="ADAL" clId="{4E41A4BE-718A-45DE-87E8-7ED48AB803E3}" dt="2026-04-14T20:36:22.770" v="19547" actId="2696"/>
        <pc:sldMkLst>
          <pc:docMk/>
          <pc:sldMk cId="2635639855" sldId="263"/>
        </pc:sldMkLst>
      </pc:sldChg>
      <pc:sldChg chg="addSp delSp modSp add del mod ord">
        <pc:chgData name="Sarah Sain" userId="2b1378c3-c666-4da3-bb55-b3b37cb3d7aa" providerId="ADAL" clId="{4E41A4BE-718A-45DE-87E8-7ED48AB803E3}" dt="2026-04-14T20:36:24.944" v="19548" actId="2696"/>
        <pc:sldMkLst>
          <pc:docMk/>
          <pc:sldMk cId="3639351180" sldId="264"/>
        </pc:sldMkLst>
      </pc:sldChg>
      <pc:sldChg chg="add del">
        <pc:chgData name="Sarah Sain" userId="2b1378c3-c666-4da3-bb55-b3b37cb3d7aa" providerId="ADAL" clId="{4E41A4BE-718A-45DE-87E8-7ED48AB803E3}" dt="2026-04-14T19:47:39.381" v="14832" actId="2696"/>
        <pc:sldMkLst>
          <pc:docMk/>
          <pc:sldMk cId="1677759676" sldId="26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C02181-574F-42DA-AF8A-A7FA507D43A3}" type="datetimeFigureOut">
              <a:rPr lang="en-US" smtClean="0"/>
              <a:t>4/15/2026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9F7514-AE21-4F9C-9EFB-FEECC208986A}" type="slidenum">
              <a:rPr lang="en-US" smtClean="0"/>
              <a:t>‹#›</a:t>
            </a:fld>
            <a:endParaRPr lang="en-US"/>
          </a:p>
        </p:txBody>
      </p:sp>
    </p:spTree>
    <p:extLst>
      <p:ext uri="{BB962C8B-B14F-4D97-AF65-F5344CB8AC3E}">
        <p14:creationId xmlns:p14="http://schemas.microsoft.com/office/powerpoint/2010/main" val="41085467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9F7514-AE21-4F9C-9EFB-FEECC208986A}" type="slidenum">
              <a:rPr lang="en-US" smtClean="0"/>
              <a:t>2</a:t>
            </a:fld>
            <a:endParaRPr lang="en-US"/>
          </a:p>
        </p:txBody>
      </p:sp>
    </p:spTree>
    <p:extLst>
      <p:ext uri="{BB962C8B-B14F-4D97-AF65-F5344CB8AC3E}">
        <p14:creationId xmlns:p14="http://schemas.microsoft.com/office/powerpoint/2010/main" val="36935506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4/15/2026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DECED"/>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8278049"/>
            <a:chOff x="0" y="0"/>
            <a:chExt cx="4816593" cy="2180227"/>
          </a:xfrm>
        </p:grpSpPr>
        <p:sp>
          <p:nvSpPr>
            <p:cNvPr id="3" name="Freeform 3"/>
            <p:cNvSpPr/>
            <p:nvPr/>
          </p:nvSpPr>
          <p:spPr>
            <a:xfrm>
              <a:off x="0" y="0"/>
              <a:ext cx="4816592" cy="2180227"/>
            </a:xfrm>
            <a:custGeom>
              <a:avLst/>
              <a:gdLst/>
              <a:ahLst/>
              <a:cxnLst/>
              <a:rect l="l" t="t" r="r" b="b"/>
              <a:pathLst>
                <a:path w="4816592" h="2180227">
                  <a:moveTo>
                    <a:pt x="0" y="0"/>
                  </a:moveTo>
                  <a:lnTo>
                    <a:pt x="4816592" y="0"/>
                  </a:lnTo>
                  <a:lnTo>
                    <a:pt x="4816592" y="2180227"/>
                  </a:lnTo>
                  <a:lnTo>
                    <a:pt x="0" y="2180227"/>
                  </a:lnTo>
                  <a:close/>
                </a:path>
              </a:pathLst>
            </a:custGeom>
            <a:solidFill>
              <a:srgbClr val="B0BC22"/>
            </a:solidFill>
          </p:spPr>
          <p:txBody>
            <a:bodyPr/>
            <a:lstStyle/>
            <a:p>
              <a:endParaRPr lang="en-US"/>
            </a:p>
          </p:txBody>
        </p:sp>
        <p:sp>
          <p:nvSpPr>
            <p:cNvPr id="4" name="TextBox 4"/>
            <p:cNvSpPr txBox="1"/>
            <p:nvPr/>
          </p:nvSpPr>
          <p:spPr>
            <a:xfrm>
              <a:off x="0" y="-47625"/>
              <a:ext cx="4816593" cy="2227852"/>
            </a:xfrm>
            <a:prstGeom prst="rect">
              <a:avLst/>
            </a:prstGeom>
          </p:spPr>
          <p:txBody>
            <a:bodyPr lIns="50800" tIns="50800" rIns="50800" bIns="50800" rtlCol="0" anchor="ctr"/>
            <a:lstStyle/>
            <a:p>
              <a:pPr algn="ctr">
                <a:lnSpc>
                  <a:spcPts val="3359"/>
                </a:lnSpc>
              </a:pPr>
              <a:endParaRPr/>
            </a:p>
          </p:txBody>
        </p:sp>
      </p:grpSp>
      <p:sp>
        <p:nvSpPr>
          <p:cNvPr id="5" name="Freeform 5"/>
          <p:cNvSpPr/>
          <p:nvPr/>
        </p:nvSpPr>
        <p:spPr>
          <a:xfrm>
            <a:off x="13450158" y="8583752"/>
            <a:ext cx="3809142" cy="1240510"/>
          </a:xfrm>
          <a:custGeom>
            <a:avLst/>
            <a:gdLst/>
            <a:ahLst/>
            <a:cxnLst/>
            <a:rect l="l" t="t" r="r" b="b"/>
            <a:pathLst>
              <a:path w="3809142" h="1240510">
                <a:moveTo>
                  <a:pt x="0" y="0"/>
                </a:moveTo>
                <a:lnTo>
                  <a:pt x="3809142" y="0"/>
                </a:lnTo>
                <a:lnTo>
                  <a:pt x="3809142" y="1240511"/>
                </a:lnTo>
                <a:lnTo>
                  <a:pt x="0" y="1240511"/>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1028700" y="1002783"/>
            <a:ext cx="16230600" cy="2846933"/>
          </a:xfrm>
          <a:prstGeom prst="rect">
            <a:avLst/>
          </a:prstGeom>
        </p:spPr>
        <p:txBody>
          <a:bodyPr lIns="0" tIns="0" rIns="0" bIns="0" rtlCol="0" anchor="t">
            <a:spAutoFit/>
          </a:bodyPr>
          <a:lstStyle/>
          <a:p>
            <a:pPr algn="l">
              <a:lnSpc>
                <a:spcPts val="11108"/>
              </a:lnSpc>
            </a:pPr>
            <a:r>
              <a:rPr lang="en-US" sz="10000" b="1" spc="-343" dirty="0">
                <a:solidFill>
                  <a:srgbClr val="222222"/>
                </a:solidFill>
                <a:latin typeface="Gotham Bold"/>
                <a:ea typeface="Gotham Bold"/>
                <a:cs typeface="Gotham Bold"/>
                <a:sym typeface="Gotham Bold"/>
              </a:rPr>
              <a:t>ELECTROMAGNETIC WARFARE</a:t>
            </a:r>
          </a:p>
        </p:txBody>
      </p:sp>
      <p:sp>
        <p:nvSpPr>
          <p:cNvPr id="7" name="TextBox 7"/>
          <p:cNvSpPr txBox="1"/>
          <p:nvPr/>
        </p:nvSpPr>
        <p:spPr>
          <a:xfrm>
            <a:off x="1028700" y="8821102"/>
            <a:ext cx="12230100" cy="371897"/>
          </a:xfrm>
          <a:prstGeom prst="rect">
            <a:avLst/>
          </a:prstGeom>
        </p:spPr>
        <p:txBody>
          <a:bodyPr wrap="square" lIns="0" tIns="0" rIns="0" bIns="0" rtlCol="0" anchor="t">
            <a:spAutoFit/>
          </a:bodyPr>
          <a:lstStyle/>
          <a:p>
            <a:pPr algn="l">
              <a:lnSpc>
                <a:spcPts val="2940"/>
              </a:lnSpc>
              <a:spcBef>
                <a:spcPct val="0"/>
              </a:spcBef>
            </a:pPr>
            <a:r>
              <a:rPr lang="en-US" sz="2800" dirty="0">
                <a:solidFill>
                  <a:srgbClr val="222222"/>
                </a:solidFill>
                <a:latin typeface="Gotham Book" pitchFamily="50" charset="0"/>
                <a:ea typeface="Gotham"/>
                <a:cs typeface="Gotham Book" pitchFamily="50" charset="0"/>
                <a:sym typeface="Gotham"/>
              </a:rPr>
              <a:t>AN INTRODUCTION TO THE ELECTROMAGNETIC SPECTRUM</a:t>
            </a:r>
          </a:p>
        </p:txBody>
      </p:sp>
      <p:sp>
        <p:nvSpPr>
          <p:cNvPr id="8" name="TextBox 7">
            <a:extLst>
              <a:ext uri="{FF2B5EF4-FFF2-40B4-BE49-F238E27FC236}">
                <a16:creationId xmlns:a16="http://schemas.microsoft.com/office/drawing/2014/main" id="{D47657D8-CF76-8638-19E1-FC3BFA722D87}"/>
              </a:ext>
            </a:extLst>
          </p:cNvPr>
          <p:cNvSpPr txBox="1"/>
          <p:nvPr/>
        </p:nvSpPr>
        <p:spPr>
          <a:xfrm>
            <a:off x="1028700" y="548515"/>
            <a:ext cx="5199004" cy="329577"/>
          </a:xfrm>
          <a:prstGeom prst="rect">
            <a:avLst/>
          </a:prstGeom>
        </p:spPr>
        <p:txBody>
          <a:bodyPr lIns="0" tIns="0" rIns="0" bIns="0" rtlCol="0" anchor="t">
            <a:spAutoFit/>
          </a:bodyPr>
          <a:lstStyle/>
          <a:p>
            <a:pPr algn="l">
              <a:lnSpc>
                <a:spcPts val="2940"/>
              </a:lnSpc>
              <a:spcBef>
                <a:spcPct val="0"/>
              </a:spcBef>
            </a:pPr>
            <a:r>
              <a:rPr lang="en-US" sz="2100">
                <a:solidFill>
                  <a:srgbClr val="222222"/>
                </a:solidFill>
                <a:latin typeface="Gotham Bold" panose="02000803030000020004" pitchFamily="2" charset="0"/>
                <a:ea typeface="Gotham"/>
                <a:cs typeface="Gotham Book" pitchFamily="50" charset="0"/>
                <a:sym typeface="Gotham"/>
              </a:rPr>
              <a:t>LESSON 4</a:t>
            </a:r>
            <a:endParaRPr lang="en-US" sz="2100" dirty="0">
              <a:solidFill>
                <a:srgbClr val="222222"/>
              </a:solidFill>
              <a:latin typeface="Gotham Bold" panose="02000803030000020004" pitchFamily="2" charset="0"/>
              <a:ea typeface="Gotham"/>
              <a:cs typeface="Gotham Book" pitchFamily="50" charset="0"/>
              <a:sym typeface="Gotham"/>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DECED"/>
        </a:solidFill>
        <a:effectLst/>
      </p:bgPr>
    </p:bg>
    <p:spTree>
      <p:nvGrpSpPr>
        <p:cNvPr id="1" name=""/>
        <p:cNvGrpSpPr/>
        <p:nvPr/>
      </p:nvGrpSpPr>
      <p:grpSpPr>
        <a:xfrm>
          <a:off x="0" y="0"/>
          <a:ext cx="0" cy="0"/>
          <a:chOff x="0" y="0"/>
          <a:chExt cx="0" cy="0"/>
        </a:xfrm>
      </p:grpSpPr>
      <p:grpSp>
        <p:nvGrpSpPr>
          <p:cNvPr id="2" name="Group 2"/>
          <p:cNvGrpSpPr/>
          <p:nvPr/>
        </p:nvGrpSpPr>
        <p:grpSpPr>
          <a:xfrm>
            <a:off x="11954996" y="0"/>
            <a:ext cx="6409203" cy="10629900"/>
            <a:chOff x="0" y="0"/>
            <a:chExt cx="4816593" cy="1154918"/>
          </a:xfrm>
        </p:grpSpPr>
        <p:sp>
          <p:nvSpPr>
            <p:cNvPr id="3" name="Freeform 3"/>
            <p:cNvSpPr/>
            <p:nvPr/>
          </p:nvSpPr>
          <p:spPr>
            <a:xfrm>
              <a:off x="0" y="0"/>
              <a:ext cx="4816592" cy="1154918"/>
            </a:xfrm>
            <a:custGeom>
              <a:avLst/>
              <a:gdLst/>
              <a:ahLst/>
              <a:cxnLst/>
              <a:rect l="l" t="t" r="r" b="b"/>
              <a:pathLst>
                <a:path w="4816592" h="1154918">
                  <a:moveTo>
                    <a:pt x="0" y="0"/>
                  </a:moveTo>
                  <a:lnTo>
                    <a:pt x="4816592" y="0"/>
                  </a:lnTo>
                  <a:lnTo>
                    <a:pt x="4816592" y="1154918"/>
                  </a:lnTo>
                  <a:lnTo>
                    <a:pt x="0" y="1154918"/>
                  </a:lnTo>
                  <a:close/>
                </a:path>
              </a:pathLst>
            </a:custGeom>
            <a:solidFill>
              <a:srgbClr val="B0BC22"/>
            </a:solidFill>
          </p:spPr>
          <p:txBody>
            <a:bodyPr/>
            <a:lstStyle/>
            <a:p>
              <a:endParaRPr lang="en-US"/>
            </a:p>
          </p:txBody>
        </p:sp>
        <p:sp>
          <p:nvSpPr>
            <p:cNvPr id="4" name="TextBox 4"/>
            <p:cNvSpPr txBox="1"/>
            <p:nvPr/>
          </p:nvSpPr>
          <p:spPr>
            <a:xfrm>
              <a:off x="0" y="-47625"/>
              <a:ext cx="4816593" cy="1202543"/>
            </a:xfrm>
            <a:prstGeom prst="rect">
              <a:avLst/>
            </a:prstGeom>
          </p:spPr>
          <p:txBody>
            <a:bodyPr lIns="50800" tIns="50800" rIns="50800" bIns="50800" rtlCol="0" anchor="ctr"/>
            <a:lstStyle/>
            <a:p>
              <a:pPr algn="ctr">
                <a:lnSpc>
                  <a:spcPts val="3359"/>
                </a:lnSpc>
              </a:pPr>
              <a:endParaRPr/>
            </a:p>
          </p:txBody>
        </p:sp>
      </p:grpSp>
      <p:sp>
        <p:nvSpPr>
          <p:cNvPr id="9" name="TextBox 9"/>
          <p:cNvSpPr txBox="1"/>
          <p:nvPr/>
        </p:nvSpPr>
        <p:spPr>
          <a:xfrm>
            <a:off x="457200" y="1748215"/>
            <a:ext cx="10265417" cy="7945380"/>
          </a:xfrm>
          <a:prstGeom prst="rect">
            <a:avLst/>
          </a:prstGeom>
        </p:spPr>
        <p:txBody>
          <a:bodyPr wrap="square" lIns="0" tIns="0" rIns="0" bIns="0" rtlCol="0" anchor="t">
            <a:spAutoFit/>
          </a:bodyPr>
          <a:lstStyle/>
          <a:p>
            <a:pPr marL="342900" lvl="0" indent="-342900">
              <a:lnSpc>
                <a:spcPts val="2300"/>
              </a:lnSpc>
              <a:spcBef>
                <a:spcPct val="0"/>
              </a:spcBef>
              <a:buFont typeface="Arial" panose="020B0604020202020204" pitchFamily="34" charset="0"/>
              <a:buChar char="•"/>
            </a:pPr>
            <a:r>
              <a:rPr lang="en-US" dirty="0">
                <a:solidFill>
                  <a:srgbClr val="222222"/>
                </a:solidFill>
                <a:latin typeface="Gotham Book" panose="02000604040000020004" pitchFamily="50" charset="0"/>
                <a:ea typeface="Gotham Condensed"/>
                <a:cs typeface="Gotham Condensed"/>
                <a:sym typeface="Gotham Condensed"/>
              </a:rPr>
              <a:t>During the </a:t>
            </a:r>
            <a:r>
              <a:rPr lang="en-US" dirty="0">
                <a:solidFill>
                  <a:srgbClr val="222222"/>
                </a:solidFill>
                <a:latin typeface="Gotham Bold" panose="02000803030000020004" pitchFamily="2" charset="0"/>
                <a:ea typeface="Gotham Condensed"/>
                <a:cs typeface="Gotham Condensed"/>
                <a:sym typeface="Gotham Condensed"/>
              </a:rPr>
              <a:t>American Civil War (1861-1865)</a:t>
            </a:r>
            <a:r>
              <a:rPr lang="en-US" dirty="0">
                <a:solidFill>
                  <a:srgbClr val="222222"/>
                </a:solidFill>
                <a:latin typeface="Gotham Book" panose="02000604040000020004" pitchFamily="50" charset="0"/>
                <a:ea typeface="Gotham Condensed"/>
                <a:cs typeface="Gotham Condensed"/>
                <a:sym typeface="Gotham Condensed"/>
              </a:rPr>
              <a:t>, the Union and Confederacy began using the telegraph to communicate military operations. Both sides quickly learned how to sabotage their enemy by cutting telegraph wires, switching traffic, and transmitting false signals on enemy lines.</a:t>
            </a:r>
          </a:p>
          <a:p>
            <a:pPr marL="342900" lvl="0" indent="-342900">
              <a:lnSpc>
                <a:spcPts val="2300"/>
              </a:lnSpc>
              <a:spcBef>
                <a:spcPct val="0"/>
              </a:spcBef>
              <a:buFont typeface="Arial" panose="020B0604020202020204" pitchFamily="34" charset="0"/>
              <a:buChar char="•"/>
            </a:pPr>
            <a:r>
              <a:rPr lang="en-US" dirty="0">
                <a:solidFill>
                  <a:srgbClr val="222222"/>
                </a:solidFill>
                <a:latin typeface="Gotham Book" panose="02000604040000020004" pitchFamily="50" charset="0"/>
                <a:ea typeface="Gotham Condensed"/>
                <a:cs typeface="Gotham Condensed"/>
                <a:sym typeface="Gotham Condensed"/>
              </a:rPr>
              <a:t>During the </a:t>
            </a:r>
            <a:r>
              <a:rPr lang="en-US" dirty="0">
                <a:solidFill>
                  <a:srgbClr val="222222"/>
                </a:solidFill>
                <a:latin typeface="Gotham Bold" panose="02000803030000020004" pitchFamily="2" charset="0"/>
                <a:ea typeface="Gotham Condensed"/>
                <a:cs typeface="Gotham Condensed"/>
                <a:sym typeface="Gotham Condensed"/>
              </a:rPr>
              <a:t>Russo-Japanese War (1904-1905)</a:t>
            </a:r>
            <a:r>
              <a:rPr lang="en-US" dirty="0">
                <a:solidFill>
                  <a:srgbClr val="222222"/>
                </a:solidFill>
                <a:latin typeface="Gotham Book" panose="02000604040000020004" pitchFamily="50" charset="0"/>
                <a:ea typeface="Gotham Condensed"/>
                <a:cs typeface="Gotham Condensed"/>
                <a:sym typeface="Gotham Condensed"/>
              </a:rPr>
              <a:t>, both Russian and Japanese forces used radio jamming during the Siege of Port Arthur. </a:t>
            </a:r>
          </a:p>
          <a:p>
            <a:pPr marL="342900" lvl="0" indent="-342900">
              <a:lnSpc>
                <a:spcPts val="2300"/>
              </a:lnSpc>
              <a:spcBef>
                <a:spcPct val="0"/>
              </a:spcBef>
              <a:buFont typeface="Arial" panose="020B0604020202020204" pitchFamily="34" charset="0"/>
              <a:buChar char="•"/>
            </a:pPr>
            <a:r>
              <a:rPr lang="en-US" dirty="0">
                <a:solidFill>
                  <a:srgbClr val="222222"/>
                </a:solidFill>
                <a:latin typeface="Gotham Book" panose="02000604040000020004" pitchFamily="50" charset="0"/>
                <a:ea typeface="Gotham Condensed"/>
                <a:cs typeface="Gotham Condensed"/>
                <a:sym typeface="Gotham Condensed"/>
              </a:rPr>
              <a:t>In World War II (1939-1945), in the </a:t>
            </a:r>
            <a:r>
              <a:rPr lang="en-US" dirty="0">
                <a:solidFill>
                  <a:srgbClr val="222222"/>
                </a:solidFill>
                <a:latin typeface="Gotham Bold" panose="02000803030000020004" pitchFamily="2" charset="0"/>
                <a:ea typeface="Gotham Condensed"/>
                <a:cs typeface="Gotham Condensed"/>
                <a:sym typeface="Gotham Condensed"/>
              </a:rPr>
              <a:t>Battle of the Beams</a:t>
            </a:r>
            <a:r>
              <a:rPr lang="en-US" dirty="0">
                <a:solidFill>
                  <a:srgbClr val="222222"/>
                </a:solidFill>
                <a:latin typeface="Gotham Book" panose="02000604040000020004" pitchFamily="50" charset="0"/>
                <a:ea typeface="Gotham Condensed"/>
                <a:cs typeface="Gotham Condensed"/>
                <a:sym typeface="Gotham Condensed"/>
              </a:rPr>
              <a:t>, the German Luftwaffe introduced accurate radio navigation systems that enabled night bombings in Britain. British scientific intelligence fought back with a variety of their own effective countermeasures to jam and distort German signals. Later, during </a:t>
            </a:r>
            <a:br>
              <a:rPr lang="en-US" dirty="0">
                <a:solidFill>
                  <a:srgbClr val="222222"/>
                </a:solidFill>
                <a:latin typeface="Gotham Book" panose="02000604040000020004" pitchFamily="50" charset="0"/>
                <a:ea typeface="Gotham Condensed"/>
                <a:cs typeface="Gotham Condensed"/>
                <a:sym typeface="Gotham Condensed"/>
              </a:rPr>
            </a:br>
            <a:r>
              <a:rPr lang="en-US" dirty="0">
                <a:solidFill>
                  <a:srgbClr val="222222"/>
                </a:solidFill>
                <a:latin typeface="Gotham Book" panose="02000604040000020004" pitchFamily="50" charset="0"/>
                <a:ea typeface="Gotham Condensed"/>
                <a:cs typeface="Gotham Condensed"/>
                <a:sym typeface="Gotham Condensed"/>
              </a:rPr>
              <a:t>what was called </a:t>
            </a:r>
            <a:r>
              <a:rPr lang="en-US" dirty="0">
                <a:solidFill>
                  <a:srgbClr val="222222"/>
                </a:solidFill>
                <a:latin typeface="Gotham Bold" panose="02000803030000020004" pitchFamily="2" charset="0"/>
                <a:ea typeface="Gotham Condensed"/>
                <a:cs typeface="Gotham Condensed"/>
                <a:sym typeface="Gotham Condensed"/>
              </a:rPr>
              <a:t>Operation Gomorrah</a:t>
            </a:r>
            <a:r>
              <a:rPr lang="en-US" dirty="0">
                <a:solidFill>
                  <a:srgbClr val="222222"/>
                </a:solidFill>
                <a:latin typeface="Gotham Book" panose="02000604040000020004" pitchFamily="50" charset="0"/>
                <a:ea typeface="Gotham Condensed"/>
                <a:cs typeface="Gotham Condensed"/>
                <a:sym typeface="Gotham Condensed"/>
              </a:rPr>
              <a:t>, Allied forces used “window,” also known as chaff, to render German radar all but useless.</a:t>
            </a:r>
          </a:p>
          <a:p>
            <a:pPr marL="342900" lvl="0" indent="-342900">
              <a:lnSpc>
                <a:spcPts val="2300"/>
              </a:lnSpc>
              <a:spcBef>
                <a:spcPct val="0"/>
              </a:spcBef>
              <a:buFont typeface="Arial" panose="020B0604020202020204" pitchFamily="34" charset="0"/>
              <a:buChar char="•"/>
            </a:pPr>
            <a:r>
              <a:rPr lang="en-US" dirty="0">
                <a:solidFill>
                  <a:srgbClr val="222222"/>
                </a:solidFill>
                <a:latin typeface="Gotham Book" panose="02000604040000020004" pitchFamily="50" charset="0"/>
                <a:ea typeface="Gotham Condensed"/>
                <a:cs typeface="Gotham Condensed"/>
                <a:sym typeface="Gotham Condensed"/>
              </a:rPr>
              <a:t>In </a:t>
            </a:r>
            <a:r>
              <a:rPr lang="en-US" dirty="0">
                <a:solidFill>
                  <a:srgbClr val="222222"/>
                </a:solidFill>
                <a:latin typeface="Gotham Bold" panose="02000803030000020004" pitchFamily="2" charset="0"/>
                <a:ea typeface="Gotham Condensed"/>
                <a:cs typeface="Gotham Condensed"/>
                <a:sym typeface="Gotham Condensed"/>
              </a:rPr>
              <a:t>the 1982 Lebanon War</a:t>
            </a:r>
            <a:r>
              <a:rPr lang="en-US" dirty="0">
                <a:solidFill>
                  <a:srgbClr val="222222"/>
                </a:solidFill>
                <a:latin typeface="Gotham Book" panose="02000604040000020004" pitchFamily="50" charset="0"/>
                <a:ea typeface="Gotham Condensed"/>
                <a:cs typeface="Gotham Condensed"/>
                <a:sym typeface="Gotham Condensed"/>
              </a:rPr>
              <a:t>, the Israeli Air Force destroyed the Syrian surface-to-air missile network over two days without losing a single aircraft. The lesson out of this conflict was that to win a land battle, you must first </a:t>
            </a:r>
            <a:br>
              <a:rPr lang="en-US" dirty="0">
                <a:solidFill>
                  <a:srgbClr val="222222"/>
                </a:solidFill>
                <a:latin typeface="Gotham Book" panose="02000604040000020004" pitchFamily="50" charset="0"/>
                <a:ea typeface="Gotham Condensed"/>
                <a:cs typeface="Gotham Condensed"/>
                <a:sym typeface="Gotham Condensed"/>
              </a:rPr>
            </a:br>
            <a:r>
              <a:rPr lang="en-US" dirty="0">
                <a:solidFill>
                  <a:srgbClr val="222222"/>
                </a:solidFill>
                <a:latin typeface="Gotham Book" panose="02000604040000020004" pitchFamily="50" charset="0"/>
                <a:ea typeface="Gotham Condensed"/>
                <a:cs typeface="Gotham Condensed"/>
                <a:sym typeface="Gotham Condensed"/>
              </a:rPr>
              <a:t>control the air, and to control the air, you must dominate the electromagnetic spectrum. Bekaa Valley demonstrated that EMS warfighting capability is a necessity in modern warfare.</a:t>
            </a:r>
          </a:p>
          <a:p>
            <a:pPr marL="342900" lvl="0" indent="-342900">
              <a:lnSpc>
                <a:spcPts val="2300"/>
              </a:lnSpc>
              <a:spcBef>
                <a:spcPct val="0"/>
              </a:spcBef>
              <a:buFont typeface="Arial" panose="020B0604020202020204" pitchFamily="34" charset="0"/>
              <a:buChar char="•"/>
            </a:pPr>
            <a:r>
              <a:rPr lang="en-US" dirty="0">
                <a:solidFill>
                  <a:srgbClr val="222222"/>
                </a:solidFill>
                <a:latin typeface="Gotham Book" panose="02000604040000020004" pitchFamily="50" charset="0"/>
                <a:ea typeface="Gotham Condensed"/>
                <a:cs typeface="Gotham Condensed"/>
                <a:sym typeface="Gotham Condensed"/>
              </a:rPr>
              <a:t>When a US-led coalition launched </a:t>
            </a:r>
            <a:r>
              <a:rPr lang="en-US" dirty="0">
                <a:solidFill>
                  <a:srgbClr val="222222"/>
                </a:solidFill>
                <a:latin typeface="Gotham Bold" panose="02000803030000020004" pitchFamily="2" charset="0"/>
                <a:ea typeface="Gotham Condensed"/>
                <a:cs typeface="Gotham Condensed"/>
                <a:sym typeface="Gotham Condensed"/>
              </a:rPr>
              <a:t>Desert Storm </a:t>
            </a:r>
            <a:r>
              <a:rPr lang="en-US" dirty="0">
                <a:solidFill>
                  <a:srgbClr val="222222"/>
                </a:solidFill>
                <a:latin typeface="Gotham Book" panose="02000604040000020004" pitchFamily="50" charset="0"/>
                <a:ea typeface="Gotham Condensed"/>
                <a:cs typeface="Gotham Condensed"/>
                <a:sym typeface="Gotham Condensed"/>
              </a:rPr>
              <a:t>in January 1991, US Air Force crews hit the radiate switch on their ALQ-99 systems, unleashing noise and deception jamming signals into Iraq’s airwaves. Supported by the EC-130 Compass Call jamming of communications frequencies, the efforts his multiple waves of inbound strike aircraft and cruise missiles from radars and paralyzed Iraq’s communications network.</a:t>
            </a:r>
          </a:p>
          <a:p>
            <a:pPr marL="342900" lvl="0" indent="-342900">
              <a:lnSpc>
                <a:spcPts val="2300"/>
              </a:lnSpc>
              <a:spcBef>
                <a:spcPct val="0"/>
              </a:spcBef>
              <a:buFont typeface="Arial" panose="020B0604020202020204" pitchFamily="34" charset="0"/>
              <a:buChar char="•"/>
            </a:pPr>
            <a:r>
              <a:rPr lang="en-US" dirty="0">
                <a:solidFill>
                  <a:srgbClr val="222222"/>
                </a:solidFill>
                <a:latin typeface="Gotham Book" panose="02000604040000020004" pitchFamily="50" charset="0"/>
                <a:ea typeface="Gotham Condensed"/>
                <a:cs typeface="Gotham Condensed"/>
                <a:sym typeface="Gotham Condensed"/>
              </a:rPr>
              <a:t>Today, the EMS has been pivotal to modern conflicts, including in the </a:t>
            </a:r>
            <a:br>
              <a:rPr lang="en-US" dirty="0">
                <a:solidFill>
                  <a:srgbClr val="222222"/>
                </a:solidFill>
                <a:latin typeface="Gotham Book" panose="02000604040000020004" pitchFamily="50" charset="0"/>
                <a:ea typeface="Gotham Condensed"/>
                <a:cs typeface="Gotham Condensed"/>
                <a:sym typeface="Gotham Condensed"/>
              </a:rPr>
            </a:br>
            <a:r>
              <a:rPr lang="en-US" dirty="0">
                <a:solidFill>
                  <a:srgbClr val="222222"/>
                </a:solidFill>
                <a:latin typeface="Gotham Bold" panose="02000803030000020004" pitchFamily="2" charset="0"/>
                <a:ea typeface="Gotham Condensed"/>
                <a:cs typeface="Gotham Condensed"/>
                <a:sym typeface="Gotham Condensed"/>
              </a:rPr>
              <a:t>Russo-Ukrainian War</a:t>
            </a:r>
            <a:r>
              <a:rPr lang="en-US" dirty="0">
                <a:solidFill>
                  <a:srgbClr val="222222"/>
                </a:solidFill>
                <a:latin typeface="Gotham Book" panose="02000604040000020004" pitchFamily="50" charset="0"/>
                <a:ea typeface="Gotham Condensed"/>
                <a:cs typeface="Gotham Condensed"/>
                <a:sym typeface="Gotham Condensed"/>
              </a:rPr>
              <a:t>, where Ukraine has adapted technology, particularly drones, to gain a critical advantage in the electromagnetic spectrum.</a:t>
            </a:r>
          </a:p>
          <a:p>
            <a:pPr marL="342900" lvl="0" indent="-342900">
              <a:lnSpc>
                <a:spcPts val="2300"/>
              </a:lnSpc>
              <a:spcBef>
                <a:spcPct val="0"/>
              </a:spcBef>
              <a:buFont typeface="Arial" panose="020B0604020202020204" pitchFamily="34" charset="0"/>
              <a:buChar char="•"/>
            </a:pPr>
            <a:endParaRPr lang="en-US" dirty="0">
              <a:solidFill>
                <a:srgbClr val="222222"/>
              </a:solidFill>
              <a:latin typeface="Gotham Book" panose="02000604040000020004" pitchFamily="50" charset="0"/>
              <a:ea typeface="Gotham Condensed"/>
              <a:cs typeface="Gotham Condensed"/>
              <a:sym typeface="Gotham Condensed"/>
            </a:endParaRPr>
          </a:p>
        </p:txBody>
      </p:sp>
      <p:sp>
        <p:nvSpPr>
          <p:cNvPr id="12" name="Freeform 12"/>
          <p:cNvSpPr/>
          <p:nvPr/>
        </p:nvSpPr>
        <p:spPr>
          <a:xfrm>
            <a:off x="11647189" y="1837330"/>
            <a:ext cx="2427351" cy="1556546"/>
          </a:xfrm>
          <a:custGeom>
            <a:avLst/>
            <a:gdLst/>
            <a:ahLst/>
            <a:cxnLst/>
            <a:rect l="l" t="t" r="r" b="b"/>
            <a:pathLst>
              <a:path w="1150965" h="812800">
                <a:moveTo>
                  <a:pt x="0" y="0"/>
                </a:moveTo>
                <a:lnTo>
                  <a:pt x="1150965" y="0"/>
                </a:lnTo>
                <a:lnTo>
                  <a:pt x="1150965" y="812800"/>
                </a:lnTo>
                <a:lnTo>
                  <a:pt x="0" y="812800"/>
                </a:lnTo>
                <a:close/>
              </a:path>
            </a:pathLst>
          </a:custGeom>
          <a:blipFill>
            <a:blip r:embed="rId3"/>
            <a:stretch>
              <a:fillRect/>
            </a:stretch>
          </a:blipFill>
          <a:ln w="25400">
            <a:solidFill>
              <a:schemeClr val="tx1"/>
            </a:solidFill>
          </a:ln>
          <a:effectLst>
            <a:outerShdw blurRad="50800" dist="38100" dir="2700000" algn="tl" rotWithShape="0">
              <a:prstClr val="black">
                <a:alpha val="40000"/>
              </a:prstClr>
            </a:outerShdw>
          </a:effectLst>
        </p:spPr>
        <p:txBody>
          <a:bodyPr/>
          <a:lstStyle/>
          <a:p>
            <a:endParaRPr lang="en-US"/>
          </a:p>
        </p:txBody>
      </p:sp>
      <p:sp>
        <p:nvSpPr>
          <p:cNvPr id="13" name="TextBox 13"/>
          <p:cNvSpPr txBox="1"/>
          <p:nvPr/>
        </p:nvSpPr>
        <p:spPr>
          <a:xfrm>
            <a:off x="457200" y="474210"/>
            <a:ext cx="16802098" cy="1013098"/>
          </a:xfrm>
          <a:prstGeom prst="rect">
            <a:avLst/>
          </a:prstGeom>
        </p:spPr>
        <p:txBody>
          <a:bodyPr wrap="square" lIns="0" tIns="0" rIns="0" bIns="0" rtlCol="0" anchor="t">
            <a:spAutoFit/>
          </a:bodyPr>
          <a:lstStyle/>
          <a:p>
            <a:pPr marL="0" lvl="0" indent="0">
              <a:lnSpc>
                <a:spcPts val="7944"/>
              </a:lnSpc>
              <a:spcBef>
                <a:spcPct val="0"/>
              </a:spcBef>
            </a:pPr>
            <a:r>
              <a:rPr lang="en-US" sz="8000" b="1" spc="-245" dirty="0">
                <a:solidFill>
                  <a:srgbClr val="222222"/>
                </a:solidFill>
                <a:latin typeface="Gotham Bold"/>
                <a:ea typeface="Gotham Bold"/>
                <a:cs typeface="Gotham Bold"/>
                <a:sym typeface="Gotham Bold"/>
              </a:rPr>
              <a:t>THE HISTORY OF EW</a:t>
            </a:r>
          </a:p>
        </p:txBody>
      </p:sp>
      <p:sp>
        <p:nvSpPr>
          <p:cNvPr id="14" name="Freeform 6">
            <a:extLst>
              <a:ext uri="{FF2B5EF4-FFF2-40B4-BE49-F238E27FC236}">
                <a16:creationId xmlns:a16="http://schemas.microsoft.com/office/drawing/2014/main" id="{956D5F90-C6D3-83DB-506F-352D88913474}"/>
              </a:ext>
            </a:extLst>
          </p:cNvPr>
          <p:cNvSpPr/>
          <p:nvPr/>
        </p:nvSpPr>
        <p:spPr>
          <a:xfrm>
            <a:off x="14270142" y="1555523"/>
            <a:ext cx="3060085" cy="3790493"/>
          </a:xfrm>
          <a:custGeom>
            <a:avLst/>
            <a:gdLst/>
            <a:ahLst/>
            <a:cxnLst/>
            <a:rect l="l" t="t" r="r" b="b"/>
            <a:pathLst>
              <a:path w="812800" h="812800">
                <a:moveTo>
                  <a:pt x="0" y="0"/>
                </a:moveTo>
                <a:lnTo>
                  <a:pt x="812800" y="0"/>
                </a:lnTo>
                <a:lnTo>
                  <a:pt x="812800" y="812800"/>
                </a:lnTo>
                <a:lnTo>
                  <a:pt x="0" y="812800"/>
                </a:lnTo>
                <a:close/>
              </a:path>
            </a:pathLst>
          </a:custGeom>
          <a:blipFill>
            <a:blip r:embed="rId4"/>
            <a:stretch>
              <a:fillRect/>
            </a:stretch>
          </a:blipFill>
          <a:ln w="25400">
            <a:solidFill>
              <a:schemeClr val="tx1"/>
            </a:solidFill>
          </a:ln>
          <a:effectLst>
            <a:outerShdw blurRad="50800" dist="38100" dir="2700000" algn="tl" rotWithShape="0">
              <a:prstClr val="black">
                <a:alpha val="40000"/>
              </a:prstClr>
            </a:outerShdw>
          </a:effectLst>
        </p:spPr>
        <p:txBody>
          <a:bodyPr>
            <a:scene3d>
              <a:camera prst="orthographicFront"/>
              <a:lightRig rig="harsh" dir="t"/>
            </a:scene3d>
            <a:sp3d extrusionH="57150" prstMaterial="matte">
              <a:bevelT w="63500" h="12700" prst="angle"/>
              <a:contourClr>
                <a:schemeClr val="bg1">
                  <a:lumMod val="65000"/>
                </a:schemeClr>
              </a:contourClr>
            </a:sp3d>
          </a:bodyPr>
          <a:lstStyle/>
          <a:p>
            <a:endParaRPr lang="en-US" b="1" dirty="0">
              <a:ln/>
              <a:solidFill>
                <a:schemeClr val="accent3"/>
              </a:solidFill>
            </a:endParaRPr>
          </a:p>
        </p:txBody>
      </p:sp>
      <p:sp>
        <p:nvSpPr>
          <p:cNvPr id="22" name="Freeform 6">
            <a:extLst>
              <a:ext uri="{FF2B5EF4-FFF2-40B4-BE49-F238E27FC236}">
                <a16:creationId xmlns:a16="http://schemas.microsoft.com/office/drawing/2014/main" id="{7EAFDFB1-B514-BAE5-E157-4A7BCA300B6B}"/>
              </a:ext>
            </a:extLst>
          </p:cNvPr>
          <p:cNvSpPr/>
          <p:nvPr/>
        </p:nvSpPr>
        <p:spPr>
          <a:xfrm>
            <a:off x="11535731" y="6510890"/>
            <a:ext cx="2538809" cy="1755402"/>
          </a:xfrm>
          <a:custGeom>
            <a:avLst/>
            <a:gdLst/>
            <a:ahLst/>
            <a:cxnLst/>
            <a:rect l="l" t="t" r="r" b="b"/>
            <a:pathLst>
              <a:path w="812800" h="812800">
                <a:moveTo>
                  <a:pt x="0" y="0"/>
                </a:moveTo>
                <a:lnTo>
                  <a:pt x="812800" y="0"/>
                </a:lnTo>
                <a:lnTo>
                  <a:pt x="812800" y="812800"/>
                </a:lnTo>
                <a:lnTo>
                  <a:pt x="0" y="812800"/>
                </a:lnTo>
                <a:close/>
              </a:path>
            </a:pathLst>
          </a:custGeom>
          <a:blipFill>
            <a:blip r:embed="rId5"/>
            <a:stretch>
              <a:fillRect/>
            </a:stretch>
          </a:blipFill>
          <a:ln w="25400">
            <a:solidFill>
              <a:schemeClr val="tx1"/>
            </a:solidFill>
          </a:ln>
          <a:effectLst>
            <a:outerShdw blurRad="50800" dist="38100" dir="2700000" algn="tl" rotWithShape="0">
              <a:prstClr val="black">
                <a:alpha val="40000"/>
              </a:prstClr>
            </a:outerShdw>
          </a:effectLst>
        </p:spPr>
        <p:txBody>
          <a:bodyPr>
            <a:scene3d>
              <a:camera prst="orthographicFront"/>
              <a:lightRig rig="harsh" dir="t"/>
            </a:scene3d>
            <a:sp3d extrusionH="57150" prstMaterial="matte">
              <a:bevelT w="63500" h="12700" prst="angle"/>
              <a:contourClr>
                <a:schemeClr val="bg1">
                  <a:lumMod val="65000"/>
                </a:schemeClr>
              </a:contourClr>
            </a:sp3d>
          </a:bodyPr>
          <a:lstStyle/>
          <a:p>
            <a:endParaRPr lang="en-US" b="1" dirty="0">
              <a:ln/>
              <a:solidFill>
                <a:schemeClr val="accent3"/>
              </a:solidFill>
            </a:endParaRPr>
          </a:p>
        </p:txBody>
      </p:sp>
      <p:sp>
        <p:nvSpPr>
          <p:cNvPr id="5" name="Freeform 6">
            <a:extLst>
              <a:ext uri="{FF2B5EF4-FFF2-40B4-BE49-F238E27FC236}">
                <a16:creationId xmlns:a16="http://schemas.microsoft.com/office/drawing/2014/main" id="{857C7EE8-DBD6-4E77-77F9-FE95B94F0B96}"/>
              </a:ext>
            </a:extLst>
          </p:cNvPr>
          <p:cNvSpPr/>
          <p:nvPr/>
        </p:nvSpPr>
        <p:spPr>
          <a:xfrm>
            <a:off x="14270142" y="5524500"/>
            <a:ext cx="3767673" cy="2589068"/>
          </a:xfrm>
          <a:custGeom>
            <a:avLst/>
            <a:gdLst/>
            <a:ahLst/>
            <a:cxnLst/>
            <a:rect l="l" t="t" r="r" b="b"/>
            <a:pathLst>
              <a:path w="812800" h="812800">
                <a:moveTo>
                  <a:pt x="0" y="0"/>
                </a:moveTo>
                <a:lnTo>
                  <a:pt x="812800" y="0"/>
                </a:lnTo>
                <a:lnTo>
                  <a:pt x="812800" y="812800"/>
                </a:lnTo>
                <a:lnTo>
                  <a:pt x="0" y="812800"/>
                </a:lnTo>
                <a:close/>
              </a:path>
            </a:pathLst>
          </a:custGeom>
          <a:blipFill>
            <a:blip r:embed="rId6"/>
            <a:stretch>
              <a:fillRect/>
            </a:stretch>
          </a:blipFill>
          <a:ln w="25400">
            <a:solidFill>
              <a:schemeClr val="tx1"/>
            </a:solidFill>
          </a:ln>
          <a:effectLst>
            <a:outerShdw blurRad="50800" dist="38100" dir="2700000" algn="tl" rotWithShape="0">
              <a:prstClr val="black">
                <a:alpha val="40000"/>
              </a:prstClr>
            </a:outerShdw>
          </a:effectLst>
        </p:spPr>
        <p:txBody>
          <a:bodyPr>
            <a:scene3d>
              <a:camera prst="orthographicFront"/>
              <a:lightRig rig="harsh" dir="t"/>
            </a:scene3d>
            <a:sp3d extrusionH="57150" prstMaterial="matte">
              <a:bevelT w="63500" h="12700" prst="angle"/>
              <a:contourClr>
                <a:schemeClr val="bg1">
                  <a:lumMod val="65000"/>
                </a:schemeClr>
              </a:contourClr>
            </a:sp3d>
          </a:bodyPr>
          <a:lstStyle/>
          <a:p>
            <a:endParaRPr lang="en-US" b="1" dirty="0">
              <a:ln/>
              <a:solidFill>
                <a:schemeClr val="accent3"/>
              </a:solidFill>
            </a:endParaRPr>
          </a:p>
        </p:txBody>
      </p:sp>
      <p:sp>
        <p:nvSpPr>
          <p:cNvPr id="23" name="Freeform 6">
            <a:extLst>
              <a:ext uri="{FF2B5EF4-FFF2-40B4-BE49-F238E27FC236}">
                <a16:creationId xmlns:a16="http://schemas.microsoft.com/office/drawing/2014/main" id="{46061C1E-356B-5563-CECB-6C81DF8E2A89}"/>
              </a:ext>
            </a:extLst>
          </p:cNvPr>
          <p:cNvSpPr/>
          <p:nvPr/>
        </p:nvSpPr>
        <p:spPr>
          <a:xfrm>
            <a:off x="11049000" y="3550974"/>
            <a:ext cx="3025540" cy="2817472"/>
          </a:xfrm>
          <a:custGeom>
            <a:avLst/>
            <a:gdLst/>
            <a:ahLst/>
            <a:cxnLst/>
            <a:rect l="l" t="t" r="r" b="b"/>
            <a:pathLst>
              <a:path w="812800" h="812800">
                <a:moveTo>
                  <a:pt x="0" y="0"/>
                </a:moveTo>
                <a:lnTo>
                  <a:pt x="812800" y="0"/>
                </a:lnTo>
                <a:lnTo>
                  <a:pt x="812800" y="812800"/>
                </a:lnTo>
                <a:lnTo>
                  <a:pt x="0" y="812800"/>
                </a:lnTo>
                <a:close/>
              </a:path>
            </a:pathLst>
          </a:custGeom>
          <a:blipFill>
            <a:blip r:embed="rId7">
              <a:extLst>
                <a:ext uri="{28A0092B-C50C-407E-A947-70E740481C1C}">
                  <a14:useLocalDpi xmlns:a14="http://schemas.microsoft.com/office/drawing/2010/main" val="0"/>
                </a:ext>
              </a:extLst>
            </a:blip>
            <a:stretch>
              <a:fillRect l="-15951" r="-18503"/>
            </a:stretch>
          </a:blipFill>
          <a:ln w="25400">
            <a:solidFill>
              <a:schemeClr val="tx1"/>
            </a:solidFill>
          </a:ln>
          <a:effectLst>
            <a:outerShdw blurRad="50800" dist="38100" dir="2700000" algn="tl" rotWithShape="0">
              <a:prstClr val="black">
                <a:alpha val="40000"/>
              </a:prstClr>
            </a:outerShdw>
          </a:effectLst>
        </p:spPr>
        <p:txBody>
          <a:bodyPr>
            <a:scene3d>
              <a:camera prst="orthographicFront"/>
              <a:lightRig rig="harsh" dir="t"/>
            </a:scene3d>
            <a:sp3d extrusionH="57150" prstMaterial="matte">
              <a:bevelT w="63500" h="12700" prst="angle"/>
              <a:contourClr>
                <a:schemeClr val="bg1">
                  <a:lumMod val="65000"/>
                </a:schemeClr>
              </a:contourClr>
            </a:sp3d>
          </a:bodyPr>
          <a:lstStyle/>
          <a:p>
            <a:endParaRPr lang="en-US" b="1" dirty="0">
              <a:ln/>
              <a:solidFill>
                <a:schemeClr val="accent3"/>
              </a:solidFill>
            </a:endParaRPr>
          </a:p>
        </p:txBody>
      </p:sp>
    </p:spTree>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DECED"/>
        </a:solidFill>
        <a:effectLst/>
      </p:bgPr>
    </p:bg>
    <p:spTree>
      <p:nvGrpSpPr>
        <p:cNvPr id="1" name=""/>
        <p:cNvGrpSpPr/>
        <p:nvPr/>
      </p:nvGrpSpPr>
      <p:grpSpPr>
        <a:xfrm>
          <a:off x="0" y="0"/>
          <a:ext cx="0" cy="0"/>
          <a:chOff x="0" y="0"/>
          <a:chExt cx="0" cy="0"/>
        </a:xfrm>
      </p:grpSpPr>
      <p:sp>
        <p:nvSpPr>
          <p:cNvPr id="9" name="Freeform 9"/>
          <p:cNvSpPr/>
          <p:nvPr/>
        </p:nvSpPr>
        <p:spPr>
          <a:xfrm>
            <a:off x="-38100" y="-98228"/>
            <a:ext cx="18364200" cy="5241727"/>
          </a:xfrm>
          <a:custGeom>
            <a:avLst/>
            <a:gdLst/>
            <a:ahLst/>
            <a:cxnLst/>
            <a:rect l="l" t="t" r="r" b="b"/>
            <a:pathLst>
              <a:path w="1781195" h="2217495">
                <a:moveTo>
                  <a:pt x="0" y="0"/>
                </a:moveTo>
                <a:lnTo>
                  <a:pt x="1781195" y="0"/>
                </a:lnTo>
                <a:lnTo>
                  <a:pt x="1781195" y="2217495"/>
                </a:lnTo>
                <a:lnTo>
                  <a:pt x="0" y="2217495"/>
                </a:lnTo>
                <a:close/>
              </a:path>
            </a:pathLst>
          </a:custGeom>
          <a:solidFill>
            <a:srgbClr val="B0BC22"/>
          </a:solidFill>
          <a:ln cap="sq">
            <a:noFill/>
            <a:prstDash val="solid"/>
            <a:miter/>
          </a:ln>
        </p:spPr>
        <p:txBody>
          <a:bodyPr/>
          <a:lstStyle/>
          <a:p>
            <a:endParaRPr lang="en-US" dirty="0"/>
          </a:p>
        </p:txBody>
      </p:sp>
      <p:sp>
        <p:nvSpPr>
          <p:cNvPr id="2" name="TextBox 2"/>
          <p:cNvSpPr txBox="1"/>
          <p:nvPr/>
        </p:nvSpPr>
        <p:spPr>
          <a:xfrm>
            <a:off x="518735" y="258328"/>
            <a:ext cx="17769264" cy="1013098"/>
          </a:xfrm>
          <a:prstGeom prst="rect">
            <a:avLst/>
          </a:prstGeom>
        </p:spPr>
        <p:txBody>
          <a:bodyPr wrap="square" lIns="0" tIns="0" rIns="0" bIns="0" rtlCol="0" anchor="t">
            <a:spAutoFit/>
          </a:bodyPr>
          <a:lstStyle/>
          <a:p>
            <a:pPr marL="0" lvl="0" indent="0" algn="ctr">
              <a:lnSpc>
                <a:spcPts val="7944"/>
              </a:lnSpc>
              <a:spcBef>
                <a:spcPct val="0"/>
              </a:spcBef>
            </a:pPr>
            <a:r>
              <a:rPr lang="en-US" sz="8000" b="1" spc="-245" dirty="0">
                <a:solidFill>
                  <a:srgbClr val="222222"/>
                </a:solidFill>
                <a:latin typeface="Gotham Bold"/>
                <a:ea typeface="Gotham Bold"/>
                <a:cs typeface="Gotham Bold"/>
                <a:sym typeface="Gotham Bold"/>
              </a:rPr>
              <a:t>WHAT IS EW?</a:t>
            </a:r>
          </a:p>
        </p:txBody>
      </p:sp>
      <p:sp>
        <p:nvSpPr>
          <p:cNvPr id="11" name="TextBox 11"/>
          <p:cNvSpPr txBox="1"/>
          <p:nvPr/>
        </p:nvSpPr>
        <p:spPr>
          <a:xfrm>
            <a:off x="932944" y="5524500"/>
            <a:ext cx="4011028" cy="873316"/>
          </a:xfrm>
          <a:prstGeom prst="rect">
            <a:avLst/>
          </a:prstGeom>
        </p:spPr>
        <p:txBody>
          <a:bodyPr wrap="square" lIns="0" tIns="0" rIns="0" bIns="0" rtlCol="0" anchor="t">
            <a:spAutoFit/>
          </a:bodyPr>
          <a:lstStyle/>
          <a:p>
            <a:pPr marL="0" lvl="0" indent="0" algn="l">
              <a:lnSpc>
                <a:spcPts val="3600"/>
              </a:lnSpc>
              <a:spcBef>
                <a:spcPct val="0"/>
              </a:spcBef>
            </a:pPr>
            <a:r>
              <a:rPr lang="en-US" sz="2800" dirty="0">
                <a:solidFill>
                  <a:srgbClr val="B0BC22"/>
                </a:solidFill>
                <a:latin typeface="Gotham Medium" panose="02000604030000020004" pitchFamily="50" charset="0"/>
                <a:ea typeface="Gotham"/>
                <a:cs typeface="Gotham Book" pitchFamily="50" charset="0"/>
                <a:sym typeface="Gotham"/>
              </a:rPr>
              <a:t>ELECTRONIC ATTACK (EA)</a:t>
            </a:r>
          </a:p>
        </p:txBody>
      </p:sp>
      <p:sp>
        <p:nvSpPr>
          <p:cNvPr id="12" name="TextBox 12"/>
          <p:cNvSpPr txBox="1"/>
          <p:nvPr/>
        </p:nvSpPr>
        <p:spPr>
          <a:xfrm>
            <a:off x="932943" y="6488091"/>
            <a:ext cx="4855464" cy="2154436"/>
          </a:xfrm>
          <a:prstGeom prst="rect">
            <a:avLst/>
          </a:prstGeom>
        </p:spPr>
        <p:txBody>
          <a:bodyPr wrap="square" lIns="0" tIns="0" rIns="0" bIns="0" rtlCol="0" anchor="t">
            <a:spAutoFit/>
          </a:bodyPr>
          <a:lstStyle/>
          <a:p>
            <a:pPr marL="0" lvl="1" algn="l"/>
            <a:r>
              <a:rPr lang="en-US" sz="2000" dirty="0">
                <a:solidFill>
                  <a:srgbClr val="222222"/>
                </a:solidFill>
                <a:latin typeface="Gotham Book" pitchFamily="50" charset="0"/>
                <a:ea typeface="Gotham Condensed"/>
                <a:cs typeface="Gotham Book" pitchFamily="50" charset="0"/>
                <a:sym typeface="Gotham Condensed"/>
              </a:rPr>
              <a:t>EA involves the use of electromagnetic or radio frequency energy, directed energy, or anti-radiation weapons to attack personnel, facilities, or equipment with the intent of degrading, neutralizing, or destroying enemy combat capability and is considered a form of fires.</a:t>
            </a:r>
          </a:p>
        </p:txBody>
      </p:sp>
      <p:sp>
        <p:nvSpPr>
          <p:cNvPr id="16" name="TextBox 16"/>
          <p:cNvSpPr txBox="1"/>
          <p:nvPr/>
        </p:nvSpPr>
        <p:spPr>
          <a:xfrm>
            <a:off x="6934200" y="5529187"/>
            <a:ext cx="4899593" cy="873316"/>
          </a:xfrm>
          <a:prstGeom prst="rect">
            <a:avLst/>
          </a:prstGeom>
        </p:spPr>
        <p:txBody>
          <a:bodyPr lIns="0" tIns="0" rIns="0" bIns="0" rtlCol="0" anchor="t">
            <a:spAutoFit/>
          </a:bodyPr>
          <a:lstStyle/>
          <a:p>
            <a:pPr marL="0" lvl="0" indent="0" algn="l">
              <a:lnSpc>
                <a:spcPts val="3600"/>
              </a:lnSpc>
              <a:spcBef>
                <a:spcPct val="0"/>
              </a:spcBef>
            </a:pPr>
            <a:r>
              <a:rPr lang="en-US" sz="2800" dirty="0">
                <a:solidFill>
                  <a:srgbClr val="B0BC22"/>
                </a:solidFill>
                <a:latin typeface="Gotham Medium" panose="02000604030000020004" pitchFamily="50" charset="0"/>
                <a:ea typeface="Gotham"/>
                <a:cs typeface="Gotham Book" pitchFamily="50" charset="0"/>
                <a:sym typeface="Gotham"/>
              </a:rPr>
              <a:t>ELECTRONIC WARFARE SUPPORT (ES)</a:t>
            </a:r>
          </a:p>
        </p:txBody>
      </p:sp>
      <p:sp>
        <p:nvSpPr>
          <p:cNvPr id="17" name="TextBox 17"/>
          <p:cNvSpPr txBox="1"/>
          <p:nvPr/>
        </p:nvSpPr>
        <p:spPr>
          <a:xfrm>
            <a:off x="6934200" y="6436400"/>
            <a:ext cx="4855733" cy="3077766"/>
          </a:xfrm>
          <a:prstGeom prst="rect">
            <a:avLst/>
          </a:prstGeom>
        </p:spPr>
        <p:txBody>
          <a:bodyPr wrap="square" lIns="0" tIns="0" rIns="0" bIns="0" rtlCol="0" anchor="t">
            <a:spAutoFit/>
          </a:bodyPr>
          <a:lstStyle/>
          <a:p>
            <a:pPr algn="l"/>
            <a:r>
              <a:rPr lang="en-US" sz="2000" dirty="0">
                <a:solidFill>
                  <a:srgbClr val="222222"/>
                </a:solidFill>
                <a:latin typeface="Gotham Book" panose="02000604040000020004" pitchFamily="50" charset="0"/>
                <a:ea typeface="Gotham Condensed"/>
                <a:cs typeface="Gotham Condensed"/>
                <a:sym typeface="Gotham Condensed"/>
              </a:rPr>
              <a:t>ES involves actions tasked by, or under the direct control of, an operational commander to search for, intercept, identify, and locate or localize sources of intentional and unintentional radiated electromagnetic energy for the purpose of immediate threat recognition, targeting, planning, and conduct of future operations.</a:t>
            </a:r>
          </a:p>
        </p:txBody>
      </p:sp>
      <p:sp>
        <p:nvSpPr>
          <p:cNvPr id="6" name="TextBox 6"/>
          <p:cNvSpPr txBox="1"/>
          <p:nvPr/>
        </p:nvSpPr>
        <p:spPr>
          <a:xfrm>
            <a:off x="12824393" y="5524500"/>
            <a:ext cx="4576249" cy="873316"/>
          </a:xfrm>
          <a:prstGeom prst="rect">
            <a:avLst/>
          </a:prstGeom>
        </p:spPr>
        <p:txBody>
          <a:bodyPr lIns="0" tIns="0" rIns="0" bIns="0" rtlCol="0" anchor="t">
            <a:spAutoFit/>
          </a:bodyPr>
          <a:lstStyle/>
          <a:p>
            <a:pPr marL="0" lvl="0" indent="0" algn="l">
              <a:lnSpc>
                <a:spcPts val="3600"/>
              </a:lnSpc>
              <a:spcBef>
                <a:spcPct val="0"/>
              </a:spcBef>
            </a:pPr>
            <a:r>
              <a:rPr lang="en-US" sz="2800" dirty="0">
                <a:solidFill>
                  <a:srgbClr val="B0BC22"/>
                </a:solidFill>
                <a:latin typeface="Gotham Medium" panose="02000604030000020004" pitchFamily="50" charset="0"/>
                <a:ea typeface="Gotham"/>
                <a:cs typeface="Gotham Book" pitchFamily="50" charset="0"/>
                <a:sym typeface="Gotham"/>
              </a:rPr>
              <a:t>ELECTRONIC PROTECTION (EP)</a:t>
            </a:r>
          </a:p>
        </p:txBody>
      </p:sp>
      <p:sp>
        <p:nvSpPr>
          <p:cNvPr id="7" name="TextBox 7"/>
          <p:cNvSpPr txBox="1"/>
          <p:nvPr/>
        </p:nvSpPr>
        <p:spPr>
          <a:xfrm>
            <a:off x="12831984" y="6441953"/>
            <a:ext cx="4855464" cy="3385542"/>
          </a:xfrm>
          <a:prstGeom prst="rect">
            <a:avLst/>
          </a:prstGeom>
        </p:spPr>
        <p:txBody>
          <a:bodyPr wrap="square" lIns="0" tIns="0" rIns="0" bIns="0" rtlCol="0" anchor="t">
            <a:spAutoFit/>
          </a:bodyPr>
          <a:lstStyle/>
          <a:p>
            <a:pPr marL="0" lvl="0" indent="0" algn="l">
              <a:spcBef>
                <a:spcPct val="0"/>
              </a:spcBef>
            </a:pPr>
            <a:r>
              <a:rPr lang="en-US" sz="2000" dirty="0">
                <a:solidFill>
                  <a:srgbClr val="222222"/>
                </a:solidFill>
                <a:latin typeface="Gotham Book" panose="02000604040000020004" pitchFamily="50" charset="0"/>
                <a:ea typeface="Gotham Condensed"/>
                <a:cs typeface="Gotham Condensed"/>
                <a:sym typeface="Gotham Condensed"/>
              </a:rPr>
              <a:t>EP involves actions taken to protect personnel, facilities, and equipment from any effects of friendly or enemy use of the electromagnetic spectrum that degrade, neutralize, or destroy friendly combat capability. EP includes actions taken to ensure friendly use of the electromagnetic spectrum, such as frequency agility in a radio or variable pulse repetition frequency in radar.</a:t>
            </a:r>
          </a:p>
        </p:txBody>
      </p:sp>
      <p:sp>
        <p:nvSpPr>
          <p:cNvPr id="8" name="Freeform 6">
            <a:extLst>
              <a:ext uri="{FF2B5EF4-FFF2-40B4-BE49-F238E27FC236}">
                <a16:creationId xmlns:a16="http://schemas.microsoft.com/office/drawing/2014/main" id="{7E300293-01D2-8C29-E6AF-35503AF8BE5B}"/>
              </a:ext>
            </a:extLst>
          </p:cNvPr>
          <p:cNvSpPr/>
          <p:nvPr/>
        </p:nvSpPr>
        <p:spPr>
          <a:xfrm>
            <a:off x="5672999" y="1498413"/>
            <a:ext cx="7460735" cy="3418098"/>
          </a:xfrm>
          <a:custGeom>
            <a:avLst/>
            <a:gdLst/>
            <a:ahLst/>
            <a:cxnLst/>
            <a:rect l="l" t="t" r="r" b="b"/>
            <a:pathLst>
              <a:path w="812800" h="812800">
                <a:moveTo>
                  <a:pt x="0" y="0"/>
                </a:moveTo>
                <a:lnTo>
                  <a:pt x="812800" y="0"/>
                </a:lnTo>
                <a:lnTo>
                  <a:pt x="812800" y="812800"/>
                </a:lnTo>
                <a:lnTo>
                  <a:pt x="0" y="812800"/>
                </a:lnTo>
                <a:close/>
              </a:path>
            </a:pathLst>
          </a:custGeom>
          <a:blipFill>
            <a:blip r:embed="rId2"/>
            <a:stretch>
              <a:fillRect/>
            </a:stretch>
          </a:blipFill>
          <a:ln w="25400">
            <a:solidFill>
              <a:schemeClr val="tx1"/>
            </a:solidFill>
          </a:ln>
          <a:effectLst>
            <a:outerShdw blurRad="50800" dist="38100" dir="2700000" algn="tl" rotWithShape="0">
              <a:prstClr val="black">
                <a:alpha val="40000"/>
              </a:prstClr>
            </a:outerShdw>
          </a:effectLst>
        </p:spPr>
        <p:txBody>
          <a:bodyPr>
            <a:scene3d>
              <a:camera prst="orthographicFront"/>
              <a:lightRig rig="harsh" dir="t"/>
            </a:scene3d>
            <a:sp3d extrusionH="57150" prstMaterial="matte">
              <a:bevelT w="63500" h="12700" prst="angle"/>
              <a:contourClr>
                <a:schemeClr val="bg1">
                  <a:lumMod val="65000"/>
                </a:schemeClr>
              </a:contourClr>
            </a:sp3d>
          </a:bodyPr>
          <a:lstStyle/>
          <a:p>
            <a:endParaRPr lang="en-US" b="1" dirty="0">
              <a:ln/>
              <a:solidFill>
                <a:schemeClr val="accent3"/>
              </a:solidFill>
            </a:endParaRP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DECED"/>
        </a:solidFill>
        <a:effectLst/>
      </p:bgPr>
    </p:bg>
    <p:spTree>
      <p:nvGrpSpPr>
        <p:cNvPr id="1" name=""/>
        <p:cNvGrpSpPr/>
        <p:nvPr/>
      </p:nvGrpSpPr>
      <p:grpSpPr>
        <a:xfrm>
          <a:off x="0" y="0"/>
          <a:ext cx="0" cy="0"/>
          <a:chOff x="0" y="0"/>
          <a:chExt cx="0" cy="0"/>
        </a:xfrm>
      </p:grpSpPr>
      <p:sp>
        <p:nvSpPr>
          <p:cNvPr id="3" name="Freeform 3"/>
          <p:cNvSpPr/>
          <p:nvPr/>
        </p:nvSpPr>
        <p:spPr>
          <a:xfrm>
            <a:off x="6380436" y="0"/>
            <a:ext cx="11907564" cy="10287000"/>
          </a:xfrm>
          <a:custGeom>
            <a:avLst/>
            <a:gdLst/>
            <a:ahLst/>
            <a:cxnLst/>
            <a:rect l="l" t="t" r="r" b="b"/>
            <a:pathLst>
              <a:path w="3136148" h="2709333">
                <a:moveTo>
                  <a:pt x="0" y="0"/>
                </a:moveTo>
                <a:lnTo>
                  <a:pt x="3136148" y="0"/>
                </a:lnTo>
                <a:lnTo>
                  <a:pt x="3136148" y="2709333"/>
                </a:lnTo>
                <a:lnTo>
                  <a:pt x="0" y="2709333"/>
                </a:lnTo>
                <a:close/>
              </a:path>
            </a:pathLst>
          </a:custGeom>
          <a:solidFill>
            <a:srgbClr val="B0BC22"/>
          </a:solidFill>
          <a:ln cap="sq">
            <a:noFill/>
            <a:prstDash val="solid"/>
            <a:miter/>
          </a:ln>
        </p:spPr>
        <p:txBody>
          <a:bodyPr/>
          <a:lstStyle/>
          <a:p>
            <a:endParaRPr lang="en-US"/>
          </a:p>
        </p:txBody>
      </p:sp>
      <p:sp>
        <p:nvSpPr>
          <p:cNvPr id="6" name="Freeform 6"/>
          <p:cNvSpPr/>
          <p:nvPr/>
        </p:nvSpPr>
        <p:spPr>
          <a:xfrm>
            <a:off x="1387489" y="7196610"/>
            <a:ext cx="3277813" cy="2747490"/>
          </a:xfrm>
          <a:custGeom>
            <a:avLst/>
            <a:gdLst/>
            <a:ahLst/>
            <a:cxnLst/>
            <a:rect l="l" t="t" r="r" b="b"/>
            <a:pathLst>
              <a:path w="1390415" h="1026194">
                <a:moveTo>
                  <a:pt x="0" y="0"/>
                </a:moveTo>
                <a:lnTo>
                  <a:pt x="1390415" y="0"/>
                </a:lnTo>
                <a:lnTo>
                  <a:pt x="1390415" y="1026194"/>
                </a:lnTo>
                <a:lnTo>
                  <a:pt x="0" y="1026194"/>
                </a:lnTo>
                <a:close/>
              </a:path>
            </a:pathLst>
          </a:custGeom>
          <a:blipFill>
            <a:blip r:embed="rId2"/>
            <a:stretch>
              <a:fillRect/>
            </a:stretch>
          </a:blipFill>
          <a:ln w="25400">
            <a:solidFill>
              <a:schemeClr val="tx1"/>
            </a:solidFill>
          </a:ln>
          <a:effectLst>
            <a:outerShdw blurRad="50800" dist="38100" dir="2700000" algn="tl" rotWithShape="0">
              <a:prstClr val="black">
                <a:alpha val="40000"/>
              </a:prstClr>
            </a:outerShdw>
          </a:effectLst>
        </p:spPr>
        <p:txBody>
          <a:bodyPr/>
          <a:lstStyle/>
          <a:p>
            <a:endParaRPr lang="en-US"/>
          </a:p>
        </p:txBody>
      </p:sp>
      <p:sp>
        <p:nvSpPr>
          <p:cNvPr id="9" name="TextBox 9"/>
          <p:cNvSpPr txBox="1"/>
          <p:nvPr/>
        </p:nvSpPr>
        <p:spPr>
          <a:xfrm>
            <a:off x="12651366" y="4075554"/>
            <a:ext cx="5181600" cy="5539978"/>
          </a:xfrm>
          <a:prstGeom prst="rect">
            <a:avLst/>
          </a:prstGeom>
        </p:spPr>
        <p:txBody>
          <a:bodyPr wrap="square" lIns="0" tIns="0" rIns="0" bIns="0" rtlCol="0" anchor="t">
            <a:spAutoFit/>
          </a:bodyPr>
          <a:lstStyle/>
          <a:p>
            <a:pPr algn="l"/>
            <a:r>
              <a:rPr lang="en-US" sz="2000" dirty="0">
                <a:solidFill>
                  <a:srgbClr val="222222"/>
                </a:solidFill>
                <a:latin typeface="Gotham Book" panose="02000604040000020004" pitchFamily="50" charset="0"/>
                <a:ea typeface="Gotham Condensed"/>
                <a:cs typeface="Gotham Condensed"/>
                <a:sym typeface="Gotham Condensed"/>
              </a:rPr>
              <a:t>Radar jamming causes radar to fail to acquire the target, to stop tracking the target, or to present false information. Radar jamming effectiveness is largely determined by the J/S ratio. The radar’s returning target echo must travel two directions – from the radar to the target and back.</a:t>
            </a:r>
          </a:p>
          <a:p>
            <a:pPr algn="l"/>
            <a:endParaRPr lang="en-US" sz="2000" dirty="0">
              <a:solidFill>
                <a:srgbClr val="222222"/>
              </a:solidFill>
              <a:latin typeface="Gotham Book" panose="02000604040000020004" pitchFamily="50" charset="0"/>
              <a:ea typeface="Gotham Condensed"/>
              <a:cs typeface="Gotham Condensed"/>
              <a:sym typeface="Gotham Condensed"/>
            </a:endParaRPr>
          </a:p>
          <a:p>
            <a:pPr algn="l"/>
            <a:r>
              <a:rPr lang="en-US" sz="2000" dirty="0">
                <a:solidFill>
                  <a:srgbClr val="222222"/>
                </a:solidFill>
                <a:latin typeface="Gotham Book" panose="02000604040000020004" pitchFamily="50" charset="0"/>
                <a:ea typeface="Gotham Condensed"/>
                <a:cs typeface="Gotham Condensed"/>
                <a:sym typeface="Gotham Condensed"/>
              </a:rPr>
              <a:t>Communications jamming interferes with the ability to pass information over a communications link. Its effectiveness is also largely determined by the J/S ratio. The communications signal must travel in only one direction – from the transmitter to the receiver – making communications signals more difficult to jam than radar signals.</a:t>
            </a:r>
          </a:p>
        </p:txBody>
      </p:sp>
      <p:sp>
        <p:nvSpPr>
          <p:cNvPr id="10" name="TextBox 10"/>
          <p:cNvSpPr txBox="1"/>
          <p:nvPr/>
        </p:nvSpPr>
        <p:spPr>
          <a:xfrm>
            <a:off x="7162800" y="4355677"/>
            <a:ext cx="5044137" cy="5232202"/>
          </a:xfrm>
          <a:prstGeom prst="rect">
            <a:avLst/>
          </a:prstGeom>
        </p:spPr>
        <p:txBody>
          <a:bodyPr wrap="square" lIns="0" tIns="0" rIns="0" bIns="0" rtlCol="0" anchor="t">
            <a:spAutoFit/>
          </a:bodyPr>
          <a:lstStyle/>
          <a:p>
            <a:pPr algn="l"/>
            <a:r>
              <a:rPr lang="en-US" sz="2000" dirty="0">
                <a:solidFill>
                  <a:srgbClr val="222222"/>
                </a:solidFill>
                <a:latin typeface="Gotham Book" panose="02000604040000020004" pitchFamily="50" charset="0"/>
                <a:ea typeface="Gotham Condensed"/>
                <a:cs typeface="Gotham Condensed"/>
                <a:sym typeface="Gotham Condensed"/>
              </a:rPr>
              <a:t>The basic factors that affect whether jamming is successful or not include transmitter power, jammer power, distance of the transmitter to the receiver, distance of the jammer to the receiver, and conductivity of the environment.</a:t>
            </a:r>
          </a:p>
          <a:p>
            <a:pPr marL="342900" indent="-342900" algn="l">
              <a:buFont typeface="Arial" panose="020B0604020202020204" pitchFamily="34" charset="0"/>
              <a:buChar char="•"/>
            </a:pPr>
            <a:r>
              <a:rPr lang="en-US" sz="2000" dirty="0">
                <a:solidFill>
                  <a:srgbClr val="222222"/>
                </a:solidFill>
                <a:latin typeface="Gotham Book" panose="02000604040000020004" pitchFamily="50" charset="0"/>
                <a:ea typeface="Gotham Condensed"/>
                <a:cs typeface="Gotham Condensed"/>
                <a:sym typeface="Gotham Condensed"/>
              </a:rPr>
              <a:t>In most situations, for a jamming signal to be effective, the jammer-to-signal (J/S) ratio must be greater than 1. The ratio is the power level of the jammer divided by the power level of the returning target echo.</a:t>
            </a:r>
          </a:p>
          <a:p>
            <a:pPr marL="342900" indent="-342900" algn="l">
              <a:buFont typeface="Arial" panose="020B0604020202020204" pitchFamily="34" charset="0"/>
              <a:buChar char="•"/>
            </a:pPr>
            <a:r>
              <a:rPr lang="en-US" sz="2000" dirty="0">
                <a:solidFill>
                  <a:srgbClr val="222222"/>
                </a:solidFill>
                <a:latin typeface="Gotham Book" panose="02000604040000020004" pitchFamily="50" charset="0"/>
                <a:ea typeface="Gotham Condensed"/>
                <a:cs typeface="Gotham Condensed"/>
                <a:sym typeface="Gotham Condensed"/>
              </a:rPr>
              <a:t>If the distance between the jammer and receiver is doubled, the jammer must quadruple its output for the jamming to have the same effect.</a:t>
            </a:r>
          </a:p>
        </p:txBody>
      </p:sp>
      <p:sp>
        <p:nvSpPr>
          <p:cNvPr id="11" name="TextBox 11"/>
          <p:cNvSpPr txBox="1"/>
          <p:nvPr/>
        </p:nvSpPr>
        <p:spPr>
          <a:xfrm>
            <a:off x="546028" y="3523193"/>
            <a:ext cx="4960736" cy="3562514"/>
          </a:xfrm>
          <a:prstGeom prst="rect">
            <a:avLst/>
          </a:prstGeom>
        </p:spPr>
        <p:txBody>
          <a:bodyPr wrap="square" lIns="0" tIns="0" rIns="0" bIns="0" rtlCol="0" anchor="t">
            <a:spAutoFit/>
          </a:bodyPr>
          <a:lstStyle/>
          <a:p>
            <a:pPr algn="l">
              <a:lnSpc>
                <a:spcPts val="2800"/>
              </a:lnSpc>
            </a:pPr>
            <a:r>
              <a:rPr lang="en-US" sz="2000" dirty="0">
                <a:solidFill>
                  <a:srgbClr val="222222"/>
                </a:solidFill>
                <a:latin typeface="Gotham Book" panose="02000604040000020004" pitchFamily="50" charset="0"/>
                <a:ea typeface="Gotham Condensed"/>
                <a:cs typeface="Gotham Condensed"/>
                <a:sym typeface="Gotham Condensed"/>
              </a:rPr>
              <a:t>Jamming is to interfere with or prevent the clear reception of broadcast signals by electronic means. Radio jamming is the transmission of radio signals that disrupt communications by decreasing the signal-to-noise ratio. A jammer tuned to the same frequency as the transmitter – with enough power – can override the signal transmitted to the receiver.</a:t>
            </a:r>
          </a:p>
        </p:txBody>
      </p:sp>
      <p:sp>
        <p:nvSpPr>
          <p:cNvPr id="12" name="TextBox 12"/>
          <p:cNvSpPr txBox="1"/>
          <p:nvPr/>
        </p:nvSpPr>
        <p:spPr>
          <a:xfrm>
            <a:off x="546028" y="519654"/>
            <a:ext cx="5702372" cy="3039294"/>
          </a:xfrm>
          <a:prstGeom prst="rect">
            <a:avLst/>
          </a:prstGeom>
        </p:spPr>
        <p:txBody>
          <a:bodyPr wrap="square" lIns="0" tIns="0" rIns="0" bIns="0" rtlCol="0" anchor="t">
            <a:spAutoFit/>
          </a:bodyPr>
          <a:lstStyle/>
          <a:p>
            <a:pPr marL="0" lvl="0" indent="0" algn="l">
              <a:lnSpc>
                <a:spcPts val="7944"/>
              </a:lnSpc>
              <a:spcBef>
                <a:spcPct val="0"/>
              </a:spcBef>
            </a:pPr>
            <a:r>
              <a:rPr lang="en-US" sz="8000" b="1" spc="-245" dirty="0">
                <a:solidFill>
                  <a:srgbClr val="222222"/>
                </a:solidFill>
                <a:latin typeface="Gotham Bold"/>
                <a:ea typeface="Gotham Bold"/>
                <a:cs typeface="Gotham Bold"/>
                <a:sym typeface="Gotham Bold"/>
              </a:rPr>
              <a:t>ALL ABOUT JAMMING</a:t>
            </a:r>
          </a:p>
        </p:txBody>
      </p:sp>
      <p:sp>
        <p:nvSpPr>
          <p:cNvPr id="5" name="TextBox 11">
            <a:extLst>
              <a:ext uri="{FF2B5EF4-FFF2-40B4-BE49-F238E27FC236}">
                <a16:creationId xmlns:a16="http://schemas.microsoft.com/office/drawing/2014/main" id="{D3EEFE64-7D26-B685-0951-224B24986BDC}"/>
              </a:ext>
            </a:extLst>
          </p:cNvPr>
          <p:cNvSpPr txBox="1"/>
          <p:nvPr/>
        </p:nvSpPr>
        <p:spPr>
          <a:xfrm>
            <a:off x="7162800" y="3771900"/>
            <a:ext cx="5044136" cy="469359"/>
          </a:xfrm>
          <a:prstGeom prst="rect">
            <a:avLst/>
          </a:prstGeom>
        </p:spPr>
        <p:txBody>
          <a:bodyPr wrap="square" lIns="0" tIns="0" rIns="0" bIns="0" rtlCol="0" anchor="t">
            <a:spAutoFit/>
          </a:bodyPr>
          <a:lstStyle/>
          <a:p>
            <a:pPr marL="0" lvl="0" indent="0" algn="l">
              <a:lnSpc>
                <a:spcPts val="4199"/>
              </a:lnSpc>
              <a:spcBef>
                <a:spcPct val="0"/>
              </a:spcBef>
            </a:pPr>
            <a:r>
              <a:rPr lang="en-US" sz="2800" dirty="0">
                <a:solidFill>
                  <a:srgbClr val="222222"/>
                </a:solidFill>
                <a:latin typeface="Gotham Medium" panose="02000604030000020004" pitchFamily="50" charset="0"/>
                <a:ea typeface="Gotham"/>
                <a:cs typeface="Gotham Book" pitchFamily="50" charset="0"/>
                <a:sym typeface="Gotham"/>
              </a:rPr>
              <a:t>JAMMING FACTORS</a:t>
            </a:r>
          </a:p>
        </p:txBody>
      </p:sp>
      <p:sp>
        <p:nvSpPr>
          <p:cNvPr id="7" name="TextBox 16">
            <a:extLst>
              <a:ext uri="{FF2B5EF4-FFF2-40B4-BE49-F238E27FC236}">
                <a16:creationId xmlns:a16="http://schemas.microsoft.com/office/drawing/2014/main" id="{BA9FDAD7-0005-C4DB-37EE-5D18A79BD6A4}"/>
              </a:ext>
            </a:extLst>
          </p:cNvPr>
          <p:cNvSpPr txBox="1"/>
          <p:nvPr/>
        </p:nvSpPr>
        <p:spPr>
          <a:xfrm>
            <a:off x="12651366" y="2897515"/>
            <a:ext cx="4899593" cy="1007968"/>
          </a:xfrm>
          <a:prstGeom prst="rect">
            <a:avLst/>
          </a:prstGeom>
        </p:spPr>
        <p:txBody>
          <a:bodyPr lIns="0" tIns="0" rIns="0" bIns="0" rtlCol="0" anchor="t">
            <a:spAutoFit/>
          </a:bodyPr>
          <a:lstStyle/>
          <a:p>
            <a:pPr marL="0" lvl="0" indent="0" algn="l">
              <a:lnSpc>
                <a:spcPts val="4199"/>
              </a:lnSpc>
              <a:spcBef>
                <a:spcPct val="0"/>
              </a:spcBef>
            </a:pPr>
            <a:r>
              <a:rPr lang="en-US" sz="2800" dirty="0">
                <a:solidFill>
                  <a:srgbClr val="222222"/>
                </a:solidFill>
                <a:latin typeface="Gotham Medium" panose="02000604030000020004" pitchFamily="50" charset="0"/>
                <a:ea typeface="Gotham"/>
                <a:cs typeface="Gotham Book" pitchFamily="50" charset="0"/>
                <a:sym typeface="Gotham"/>
              </a:rPr>
              <a:t>RADAR VS. COMMUNICATIONS</a:t>
            </a:r>
          </a:p>
        </p:txBody>
      </p:sp>
      <p:sp>
        <p:nvSpPr>
          <p:cNvPr id="17" name="Freeform 6">
            <a:extLst>
              <a:ext uri="{FF2B5EF4-FFF2-40B4-BE49-F238E27FC236}">
                <a16:creationId xmlns:a16="http://schemas.microsoft.com/office/drawing/2014/main" id="{5EEF24A9-8D0D-1596-86EB-5691B17AEFF6}"/>
              </a:ext>
            </a:extLst>
          </p:cNvPr>
          <p:cNvSpPr/>
          <p:nvPr/>
        </p:nvSpPr>
        <p:spPr>
          <a:xfrm>
            <a:off x="7162800" y="800100"/>
            <a:ext cx="4413552" cy="2599641"/>
          </a:xfrm>
          <a:custGeom>
            <a:avLst/>
            <a:gdLst/>
            <a:ahLst/>
            <a:cxnLst/>
            <a:rect l="l" t="t" r="r" b="b"/>
            <a:pathLst>
              <a:path w="1390415" h="1026194">
                <a:moveTo>
                  <a:pt x="0" y="0"/>
                </a:moveTo>
                <a:lnTo>
                  <a:pt x="1390415" y="0"/>
                </a:lnTo>
                <a:lnTo>
                  <a:pt x="1390415" y="1026194"/>
                </a:lnTo>
                <a:lnTo>
                  <a:pt x="0" y="1026194"/>
                </a:lnTo>
                <a:close/>
              </a:path>
            </a:pathLst>
          </a:custGeom>
          <a:blipFill>
            <a:blip r:embed="rId3"/>
            <a:stretch>
              <a:fillRect/>
            </a:stretch>
          </a:blipFill>
          <a:ln w="25400">
            <a:solidFill>
              <a:schemeClr val="tx1"/>
            </a:solidFill>
          </a:ln>
          <a:effectLst>
            <a:outerShdw blurRad="50800" dist="38100" dir="2700000" algn="tl" rotWithShape="0">
              <a:prstClr val="black">
                <a:alpha val="40000"/>
              </a:prstClr>
            </a:outerShdw>
          </a:effectLst>
        </p:spPr>
        <p:txBody>
          <a:bodyPr/>
          <a:lstStyle/>
          <a:p>
            <a:endParaRPr lang="en-US"/>
          </a:p>
        </p:txBody>
      </p:sp>
      <p:sp>
        <p:nvSpPr>
          <p:cNvPr id="19" name="Freeform 6">
            <a:extLst>
              <a:ext uri="{FF2B5EF4-FFF2-40B4-BE49-F238E27FC236}">
                <a16:creationId xmlns:a16="http://schemas.microsoft.com/office/drawing/2014/main" id="{6B81E7CA-81A3-4FEB-7ADD-A272EE7B5D09}"/>
              </a:ext>
            </a:extLst>
          </p:cNvPr>
          <p:cNvSpPr/>
          <p:nvPr/>
        </p:nvSpPr>
        <p:spPr>
          <a:xfrm>
            <a:off x="12651366" y="804203"/>
            <a:ext cx="4413552" cy="1800929"/>
          </a:xfrm>
          <a:custGeom>
            <a:avLst/>
            <a:gdLst/>
            <a:ahLst/>
            <a:cxnLst/>
            <a:rect l="l" t="t" r="r" b="b"/>
            <a:pathLst>
              <a:path w="1390415" h="1026194">
                <a:moveTo>
                  <a:pt x="0" y="0"/>
                </a:moveTo>
                <a:lnTo>
                  <a:pt x="1390415" y="0"/>
                </a:lnTo>
                <a:lnTo>
                  <a:pt x="1390415" y="1026194"/>
                </a:lnTo>
                <a:lnTo>
                  <a:pt x="0" y="1026194"/>
                </a:lnTo>
                <a:close/>
              </a:path>
            </a:pathLst>
          </a:custGeom>
          <a:blipFill>
            <a:blip r:embed="rId4"/>
            <a:stretch>
              <a:fillRect/>
            </a:stretch>
          </a:blipFill>
          <a:ln w="25400">
            <a:solidFill>
              <a:schemeClr val="tx1"/>
            </a:solidFill>
          </a:ln>
          <a:effectLst>
            <a:outerShdw blurRad="50800" dist="38100" dir="2700000" algn="tl" rotWithShape="0">
              <a:prstClr val="black">
                <a:alpha val="40000"/>
              </a:prstClr>
            </a:outerShdw>
          </a:effectLst>
        </p:spPr>
        <p:txBody>
          <a:bodyPr/>
          <a:lstStyle/>
          <a:p>
            <a:endParaRPr lang="en-US"/>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0BC22"/>
        </a:solidFill>
        <a:effectLst/>
      </p:bgPr>
    </p:bg>
    <p:spTree>
      <p:nvGrpSpPr>
        <p:cNvPr id="1" name=""/>
        <p:cNvGrpSpPr/>
        <p:nvPr/>
      </p:nvGrpSpPr>
      <p:grpSpPr>
        <a:xfrm>
          <a:off x="0" y="0"/>
          <a:ext cx="0" cy="0"/>
          <a:chOff x="0" y="0"/>
          <a:chExt cx="0" cy="0"/>
        </a:xfrm>
      </p:grpSpPr>
      <p:grpSp>
        <p:nvGrpSpPr>
          <p:cNvPr id="2" name="Group 2"/>
          <p:cNvGrpSpPr/>
          <p:nvPr/>
        </p:nvGrpSpPr>
        <p:grpSpPr>
          <a:xfrm>
            <a:off x="4472181" y="0"/>
            <a:ext cx="13815819" cy="10287000"/>
            <a:chOff x="0" y="0"/>
            <a:chExt cx="3638734" cy="2709333"/>
          </a:xfrm>
        </p:grpSpPr>
        <p:sp>
          <p:nvSpPr>
            <p:cNvPr id="3" name="Freeform 3"/>
            <p:cNvSpPr/>
            <p:nvPr/>
          </p:nvSpPr>
          <p:spPr>
            <a:xfrm>
              <a:off x="0" y="0"/>
              <a:ext cx="3638734" cy="2709333"/>
            </a:xfrm>
            <a:custGeom>
              <a:avLst/>
              <a:gdLst/>
              <a:ahLst/>
              <a:cxnLst/>
              <a:rect l="l" t="t" r="r" b="b"/>
              <a:pathLst>
                <a:path w="3638734" h="2709333">
                  <a:moveTo>
                    <a:pt x="0" y="0"/>
                  </a:moveTo>
                  <a:lnTo>
                    <a:pt x="3638734" y="0"/>
                  </a:lnTo>
                  <a:lnTo>
                    <a:pt x="3638734" y="2709333"/>
                  </a:lnTo>
                  <a:lnTo>
                    <a:pt x="0" y="2709333"/>
                  </a:lnTo>
                  <a:close/>
                </a:path>
              </a:pathLst>
            </a:custGeom>
            <a:solidFill>
              <a:srgbClr val="EDECED"/>
            </a:solidFill>
            <a:ln cap="sq">
              <a:noFill/>
              <a:prstDash val="solid"/>
              <a:miter/>
            </a:ln>
          </p:spPr>
          <p:txBody>
            <a:bodyPr/>
            <a:lstStyle/>
            <a:p>
              <a:endParaRPr lang="en-US" dirty="0"/>
            </a:p>
          </p:txBody>
        </p:sp>
        <p:sp>
          <p:nvSpPr>
            <p:cNvPr id="4" name="TextBox 4"/>
            <p:cNvSpPr txBox="1"/>
            <p:nvPr/>
          </p:nvSpPr>
          <p:spPr>
            <a:xfrm>
              <a:off x="0" y="-47625"/>
              <a:ext cx="3638734" cy="2756958"/>
            </a:xfrm>
            <a:prstGeom prst="rect">
              <a:avLst/>
            </a:prstGeom>
          </p:spPr>
          <p:txBody>
            <a:bodyPr lIns="50800" tIns="50800" rIns="50800" bIns="50800" rtlCol="0" anchor="ctr"/>
            <a:lstStyle/>
            <a:p>
              <a:pPr marL="0" lvl="0" indent="0" algn="ctr">
                <a:lnSpc>
                  <a:spcPts val="3359"/>
                </a:lnSpc>
                <a:spcBef>
                  <a:spcPct val="0"/>
                </a:spcBef>
              </a:pPr>
              <a:endParaRPr/>
            </a:p>
          </p:txBody>
        </p:sp>
      </p:grpSp>
      <p:sp>
        <p:nvSpPr>
          <p:cNvPr id="6" name="Freeform 6"/>
          <p:cNvSpPr/>
          <p:nvPr/>
        </p:nvSpPr>
        <p:spPr>
          <a:xfrm>
            <a:off x="1042555" y="2019300"/>
            <a:ext cx="4194180" cy="3717465"/>
          </a:xfrm>
          <a:custGeom>
            <a:avLst/>
            <a:gdLst/>
            <a:ahLst/>
            <a:cxnLst/>
            <a:rect l="l" t="t" r="r" b="b"/>
            <a:pathLst>
              <a:path w="1390415" h="812800">
                <a:moveTo>
                  <a:pt x="0" y="0"/>
                </a:moveTo>
                <a:lnTo>
                  <a:pt x="1390415" y="0"/>
                </a:lnTo>
                <a:lnTo>
                  <a:pt x="1390415" y="812800"/>
                </a:lnTo>
                <a:lnTo>
                  <a:pt x="0" y="812800"/>
                </a:lnTo>
                <a:close/>
              </a:path>
            </a:pathLst>
          </a:custGeom>
          <a:blipFill>
            <a:blip r:embed="rId2"/>
            <a:stretch>
              <a:fillRect/>
            </a:stretch>
          </a:blipFill>
          <a:ln w="25400">
            <a:solidFill>
              <a:schemeClr val="tx1"/>
            </a:solidFill>
          </a:ln>
          <a:effectLst>
            <a:outerShdw blurRad="50800" dist="38100" dir="2700000" algn="ctr">
              <a:srgbClr val="000000">
                <a:alpha val="40000"/>
              </a:srgbClr>
            </a:outerShdw>
          </a:effectLst>
          <a:scene3d>
            <a:camera prst="orthographicFront">
              <a:rot lat="0" lon="0" rev="0"/>
            </a:camera>
            <a:lightRig rig="glow" dir="t">
              <a:rot lat="0" lon="0" rev="4800000"/>
            </a:lightRig>
          </a:scene3d>
          <a:sp3d prstMaterial="matte">
            <a:bevelT w="127000" h="63500"/>
          </a:sp3d>
        </p:spPr>
        <p:txBody>
          <a:bodyPr/>
          <a:lstStyle/>
          <a:p>
            <a:endParaRPr lang="en-US" dirty="0"/>
          </a:p>
        </p:txBody>
      </p:sp>
      <p:sp>
        <p:nvSpPr>
          <p:cNvPr id="8" name="Freeform 8"/>
          <p:cNvSpPr/>
          <p:nvPr/>
        </p:nvSpPr>
        <p:spPr>
          <a:xfrm>
            <a:off x="1028699" y="5998035"/>
            <a:ext cx="4208035" cy="3717465"/>
          </a:xfrm>
          <a:custGeom>
            <a:avLst/>
            <a:gdLst/>
            <a:ahLst/>
            <a:cxnLst/>
            <a:rect l="l" t="t" r="r" b="b"/>
            <a:pathLst>
              <a:path w="1390415" h="812800">
                <a:moveTo>
                  <a:pt x="0" y="0"/>
                </a:moveTo>
                <a:lnTo>
                  <a:pt x="1390415" y="0"/>
                </a:lnTo>
                <a:lnTo>
                  <a:pt x="1390415" y="812800"/>
                </a:lnTo>
                <a:lnTo>
                  <a:pt x="0" y="812800"/>
                </a:lnTo>
                <a:close/>
              </a:path>
            </a:pathLst>
          </a:custGeom>
          <a:blipFill>
            <a:blip r:embed="rId3"/>
            <a:stretch>
              <a:fillRect/>
            </a:stretch>
          </a:blipFill>
          <a:ln w="25400">
            <a:solidFill>
              <a:schemeClr val="tx1"/>
            </a:solidFill>
          </a:ln>
          <a:effectLst>
            <a:outerShdw blurRad="50800" dist="38100" dir="2700000" algn="tl" rotWithShape="0">
              <a:prstClr val="black">
                <a:alpha val="40000"/>
              </a:prstClr>
            </a:outerShdw>
          </a:effectLst>
        </p:spPr>
        <p:txBody>
          <a:bodyPr/>
          <a:lstStyle/>
          <a:p>
            <a:endParaRPr lang="en-US" dirty="0"/>
          </a:p>
        </p:txBody>
      </p:sp>
      <p:sp>
        <p:nvSpPr>
          <p:cNvPr id="11" name="TextBox 11"/>
          <p:cNvSpPr txBox="1"/>
          <p:nvPr/>
        </p:nvSpPr>
        <p:spPr>
          <a:xfrm>
            <a:off x="5833576" y="5660332"/>
            <a:ext cx="9635024" cy="474041"/>
          </a:xfrm>
          <a:prstGeom prst="rect">
            <a:avLst/>
          </a:prstGeom>
        </p:spPr>
        <p:txBody>
          <a:bodyPr wrap="square" lIns="0" tIns="0" rIns="0" bIns="0" rtlCol="0" anchor="t">
            <a:spAutoFit/>
          </a:bodyPr>
          <a:lstStyle/>
          <a:p>
            <a:pPr marL="0" lvl="0" indent="0" algn="l">
              <a:lnSpc>
                <a:spcPts val="4199"/>
              </a:lnSpc>
              <a:spcBef>
                <a:spcPct val="0"/>
              </a:spcBef>
            </a:pPr>
            <a:r>
              <a:rPr lang="en-US" sz="2999" dirty="0">
                <a:solidFill>
                  <a:srgbClr val="B0BC22"/>
                </a:solidFill>
                <a:latin typeface="Gotham Medium" panose="02000604030000020004" pitchFamily="50" charset="0"/>
                <a:ea typeface="Gotham"/>
                <a:cs typeface="Gotham Book" pitchFamily="50" charset="0"/>
                <a:sym typeface="Gotham"/>
              </a:rPr>
              <a:t>DIGITAL RADIO FREQUENCY MEMORY (DRFM)</a:t>
            </a:r>
          </a:p>
        </p:txBody>
      </p:sp>
      <p:sp>
        <p:nvSpPr>
          <p:cNvPr id="12" name="TextBox 12"/>
          <p:cNvSpPr txBox="1"/>
          <p:nvPr/>
        </p:nvSpPr>
        <p:spPr>
          <a:xfrm>
            <a:off x="5833576" y="6210300"/>
            <a:ext cx="12149622" cy="1408078"/>
          </a:xfrm>
          <a:prstGeom prst="rect">
            <a:avLst/>
          </a:prstGeom>
        </p:spPr>
        <p:txBody>
          <a:bodyPr wrap="square" lIns="0" tIns="0" rIns="0" bIns="0" rtlCol="0" anchor="t">
            <a:spAutoFit/>
          </a:bodyPr>
          <a:lstStyle/>
          <a:p>
            <a:pPr algn="l">
              <a:lnSpc>
                <a:spcPts val="2800"/>
              </a:lnSpc>
            </a:pPr>
            <a:r>
              <a:rPr lang="en-US" sz="2000" dirty="0">
                <a:solidFill>
                  <a:srgbClr val="222222"/>
                </a:solidFill>
                <a:latin typeface="Gotham Book" panose="02000604040000020004" pitchFamily="50" charset="0"/>
                <a:ea typeface="Gotham Condensed"/>
                <a:cs typeface="Gotham Condensed"/>
                <a:sym typeface="Gotham Condensed"/>
              </a:rPr>
              <a:t>DRFM digitizes the received signal and stores a coherent (exact) copy in digital memory. When needed, the signal can be replicated and retransmitted. DRFM artificially shifts the signal properties in time and sends them back to the radar. This causes the radar to make incorrect deductions about the velocity and range of the target.</a:t>
            </a:r>
          </a:p>
        </p:txBody>
      </p:sp>
      <p:sp>
        <p:nvSpPr>
          <p:cNvPr id="13" name="TextBox 13"/>
          <p:cNvSpPr txBox="1"/>
          <p:nvPr/>
        </p:nvSpPr>
        <p:spPr>
          <a:xfrm>
            <a:off x="5833576" y="1858479"/>
            <a:ext cx="5956107" cy="469359"/>
          </a:xfrm>
          <a:prstGeom prst="rect">
            <a:avLst/>
          </a:prstGeom>
        </p:spPr>
        <p:txBody>
          <a:bodyPr lIns="0" tIns="0" rIns="0" bIns="0" rtlCol="0" anchor="t">
            <a:spAutoFit/>
          </a:bodyPr>
          <a:lstStyle/>
          <a:p>
            <a:pPr marL="0" lvl="0" indent="0" algn="l">
              <a:lnSpc>
                <a:spcPts val="4199"/>
              </a:lnSpc>
              <a:spcBef>
                <a:spcPct val="0"/>
              </a:spcBef>
            </a:pPr>
            <a:r>
              <a:rPr lang="en-US" sz="2800" dirty="0">
                <a:solidFill>
                  <a:srgbClr val="B0BC22"/>
                </a:solidFill>
                <a:latin typeface="Gotham Medium" panose="02000604030000020004" pitchFamily="50" charset="0"/>
                <a:ea typeface="Gotham"/>
                <a:cs typeface="Gotham Book" pitchFamily="50" charset="0"/>
                <a:sym typeface="Gotham"/>
              </a:rPr>
              <a:t>TYPES OF JAMMING</a:t>
            </a:r>
          </a:p>
        </p:txBody>
      </p:sp>
      <p:sp>
        <p:nvSpPr>
          <p:cNvPr id="14" name="TextBox 14"/>
          <p:cNvSpPr txBox="1"/>
          <p:nvPr/>
        </p:nvSpPr>
        <p:spPr>
          <a:xfrm>
            <a:off x="5833575" y="2391879"/>
            <a:ext cx="12149623" cy="2844368"/>
          </a:xfrm>
          <a:prstGeom prst="rect">
            <a:avLst/>
          </a:prstGeom>
        </p:spPr>
        <p:txBody>
          <a:bodyPr wrap="square" lIns="0" tIns="0" rIns="0" bIns="0" rtlCol="0" anchor="t">
            <a:spAutoFit/>
          </a:bodyPr>
          <a:lstStyle/>
          <a:p>
            <a:pPr marL="342900" indent="-342900">
              <a:lnSpc>
                <a:spcPts val="2800"/>
              </a:lnSpc>
              <a:buFont typeface="Arial" panose="020B0604020202020204" pitchFamily="34" charset="0"/>
              <a:buChar char="•"/>
            </a:pPr>
            <a:r>
              <a:rPr lang="en-US" sz="2000" dirty="0">
                <a:solidFill>
                  <a:srgbClr val="222222"/>
                </a:solidFill>
                <a:latin typeface="Gotham Book" panose="02000604040000020004" pitchFamily="50" charset="0"/>
                <a:ea typeface="Gotham Condensed"/>
                <a:cs typeface="Gotham Condensed"/>
                <a:sym typeface="Gotham Condensed"/>
              </a:rPr>
              <a:t>Pre-emptive jamming is always on. The jamming power at the victim receiver is reduced as more frequencies (larger bandwidth) are covered. It does not require a receiver in the jamming system.</a:t>
            </a:r>
          </a:p>
          <a:p>
            <a:pPr marL="342900" indent="-342900" algn="l">
              <a:lnSpc>
                <a:spcPts val="2800"/>
              </a:lnSpc>
              <a:buFont typeface="Arial" panose="020B0604020202020204" pitchFamily="34" charset="0"/>
              <a:buChar char="•"/>
            </a:pPr>
            <a:r>
              <a:rPr lang="en-US" sz="2000" dirty="0">
                <a:solidFill>
                  <a:srgbClr val="222222"/>
                </a:solidFill>
                <a:latin typeface="Gotham Book" panose="02000604040000020004" pitchFamily="50" charset="0"/>
                <a:ea typeface="Gotham Condensed"/>
                <a:cs typeface="Gotham Condensed"/>
                <a:sym typeface="Gotham Condensed"/>
              </a:rPr>
              <a:t>Spot jamming focuses energy and provides limited frequency coverage. </a:t>
            </a:r>
          </a:p>
          <a:p>
            <a:pPr marL="342900" indent="-342900" algn="l">
              <a:lnSpc>
                <a:spcPts val="2800"/>
              </a:lnSpc>
              <a:buFont typeface="Arial" panose="020B0604020202020204" pitchFamily="34" charset="0"/>
              <a:buChar char="•"/>
            </a:pPr>
            <a:r>
              <a:rPr lang="en-US" sz="2000" dirty="0">
                <a:solidFill>
                  <a:srgbClr val="222222"/>
                </a:solidFill>
                <a:latin typeface="Gotham Book" panose="02000604040000020004" pitchFamily="50" charset="0"/>
                <a:ea typeface="Gotham Condensed"/>
                <a:cs typeface="Gotham Condensed"/>
                <a:sym typeface="Gotham Condensed"/>
              </a:rPr>
              <a:t>Barrage jamming spreads the coverage and covers a greater bandwidth. </a:t>
            </a:r>
          </a:p>
          <a:p>
            <a:pPr marL="342900" indent="-342900" algn="l">
              <a:lnSpc>
                <a:spcPts val="2800"/>
              </a:lnSpc>
              <a:buFont typeface="Arial" panose="020B0604020202020204" pitchFamily="34" charset="0"/>
              <a:buChar char="•"/>
            </a:pPr>
            <a:r>
              <a:rPr lang="en-US" sz="2000" dirty="0">
                <a:solidFill>
                  <a:srgbClr val="222222"/>
                </a:solidFill>
                <a:latin typeface="Gotham Book" panose="02000604040000020004" pitchFamily="50" charset="0"/>
                <a:ea typeface="Gotham Condensed"/>
                <a:cs typeface="Gotham Condensed"/>
                <a:sym typeface="Gotham Condensed"/>
              </a:rPr>
              <a:t>Swept jamming focuses energy, can cover a significantly great bandwidth. Its effectiveness is impacted by the duty cycle of the receiver.</a:t>
            </a:r>
          </a:p>
          <a:p>
            <a:pPr marL="342900" indent="-342900" algn="l">
              <a:lnSpc>
                <a:spcPts val="2800"/>
              </a:lnSpc>
              <a:buFont typeface="Arial" panose="020B0604020202020204" pitchFamily="34" charset="0"/>
              <a:buChar char="•"/>
            </a:pPr>
            <a:r>
              <a:rPr lang="en-US" sz="2000" dirty="0">
                <a:solidFill>
                  <a:srgbClr val="222222"/>
                </a:solidFill>
                <a:latin typeface="Gotham Book" panose="02000604040000020004" pitchFamily="50" charset="0"/>
                <a:ea typeface="Gotham Condensed"/>
                <a:cs typeface="Gotham Condensed"/>
                <a:sym typeface="Gotham Condensed"/>
              </a:rPr>
              <a:t>Digital technique jamming requires less power as you are not “blocking” the signal.</a:t>
            </a:r>
          </a:p>
        </p:txBody>
      </p:sp>
      <p:sp>
        <p:nvSpPr>
          <p:cNvPr id="17" name="TextBox 17"/>
          <p:cNvSpPr txBox="1"/>
          <p:nvPr/>
        </p:nvSpPr>
        <p:spPr>
          <a:xfrm>
            <a:off x="5833577" y="515409"/>
            <a:ext cx="11844823" cy="1013098"/>
          </a:xfrm>
          <a:prstGeom prst="rect">
            <a:avLst/>
          </a:prstGeom>
        </p:spPr>
        <p:txBody>
          <a:bodyPr wrap="square" lIns="0" tIns="0" rIns="0" bIns="0" rtlCol="0" anchor="t">
            <a:spAutoFit/>
          </a:bodyPr>
          <a:lstStyle/>
          <a:p>
            <a:pPr marL="0" lvl="0" indent="0" algn="l">
              <a:lnSpc>
                <a:spcPts val="7944"/>
              </a:lnSpc>
              <a:spcBef>
                <a:spcPct val="0"/>
              </a:spcBef>
            </a:pPr>
            <a:r>
              <a:rPr lang="en-US" sz="8000" b="1" spc="-245" dirty="0">
                <a:solidFill>
                  <a:srgbClr val="222222"/>
                </a:solidFill>
                <a:latin typeface="Gotham Bold"/>
                <a:ea typeface="Gotham Bold"/>
                <a:cs typeface="Gotham Bold"/>
                <a:sym typeface="Gotham Bold"/>
              </a:rPr>
              <a:t>JAMMING STRATEGIES</a:t>
            </a:r>
          </a:p>
        </p:txBody>
      </p:sp>
      <p:sp>
        <p:nvSpPr>
          <p:cNvPr id="5" name="TextBox 11">
            <a:extLst>
              <a:ext uri="{FF2B5EF4-FFF2-40B4-BE49-F238E27FC236}">
                <a16:creationId xmlns:a16="http://schemas.microsoft.com/office/drawing/2014/main" id="{CF41F477-47E8-CBEA-0627-DA92B05EA610}"/>
              </a:ext>
            </a:extLst>
          </p:cNvPr>
          <p:cNvSpPr txBox="1"/>
          <p:nvPr/>
        </p:nvSpPr>
        <p:spPr>
          <a:xfrm>
            <a:off x="5833576" y="8115300"/>
            <a:ext cx="9635024" cy="474041"/>
          </a:xfrm>
          <a:prstGeom prst="rect">
            <a:avLst/>
          </a:prstGeom>
        </p:spPr>
        <p:txBody>
          <a:bodyPr wrap="square" lIns="0" tIns="0" rIns="0" bIns="0" rtlCol="0" anchor="t">
            <a:spAutoFit/>
          </a:bodyPr>
          <a:lstStyle/>
          <a:p>
            <a:pPr marL="0" lvl="0" indent="0" algn="l">
              <a:lnSpc>
                <a:spcPts val="4199"/>
              </a:lnSpc>
              <a:spcBef>
                <a:spcPct val="0"/>
              </a:spcBef>
            </a:pPr>
            <a:r>
              <a:rPr lang="en-US" sz="2999" dirty="0">
                <a:solidFill>
                  <a:srgbClr val="B0BC22"/>
                </a:solidFill>
                <a:latin typeface="Gotham Medium" panose="02000604030000020004" pitchFamily="50" charset="0"/>
                <a:ea typeface="Gotham"/>
                <a:cs typeface="Gotham Book" pitchFamily="50" charset="0"/>
                <a:sym typeface="Gotham"/>
              </a:rPr>
              <a:t>CHAFF AND FLARES</a:t>
            </a:r>
          </a:p>
        </p:txBody>
      </p:sp>
      <p:sp>
        <p:nvSpPr>
          <p:cNvPr id="7" name="TextBox 12">
            <a:extLst>
              <a:ext uri="{FF2B5EF4-FFF2-40B4-BE49-F238E27FC236}">
                <a16:creationId xmlns:a16="http://schemas.microsoft.com/office/drawing/2014/main" id="{C50232BC-1DA5-CC2F-4698-72FFE2E8A087}"/>
              </a:ext>
            </a:extLst>
          </p:cNvPr>
          <p:cNvSpPr txBox="1"/>
          <p:nvPr/>
        </p:nvSpPr>
        <p:spPr>
          <a:xfrm>
            <a:off x="5833576" y="8648700"/>
            <a:ext cx="12149622" cy="1049005"/>
          </a:xfrm>
          <a:prstGeom prst="rect">
            <a:avLst/>
          </a:prstGeom>
        </p:spPr>
        <p:txBody>
          <a:bodyPr wrap="square" lIns="0" tIns="0" rIns="0" bIns="0" rtlCol="0" anchor="t">
            <a:spAutoFit/>
          </a:bodyPr>
          <a:lstStyle/>
          <a:p>
            <a:pPr algn="l">
              <a:lnSpc>
                <a:spcPts val="2800"/>
              </a:lnSpc>
            </a:pPr>
            <a:r>
              <a:rPr lang="en-US" sz="2000" dirty="0">
                <a:solidFill>
                  <a:srgbClr val="222222"/>
                </a:solidFill>
                <a:latin typeface="Gotham Book" panose="02000604040000020004" pitchFamily="50" charset="0"/>
                <a:ea typeface="Gotham Condensed"/>
                <a:cs typeface="Gotham Condensed"/>
                <a:sym typeface="Gotham Condensed"/>
              </a:rPr>
              <a:t>These are among the most widely used and effective expendable electronic attack devices. They are dispensed in the air to decoy radar-guided surface-to-air missiles (chaff) and infrared-guided SAMs (flares).</a:t>
            </a:r>
          </a:p>
        </p:txBody>
      </p:sp>
    </p:spTree>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978F714C919DD4A8BB494EADCE00350" ma:contentTypeVersion="19" ma:contentTypeDescription="Create a new document." ma:contentTypeScope="" ma:versionID="df9073a3b993bab75b9aca6fc69d6c05">
  <xsd:schema xmlns:xsd="http://www.w3.org/2001/XMLSchema" xmlns:xs="http://www.w3.org/2001/XMLSchema" xmlns:p="http://schemas.microsoft.com/office/2006/metadata/properties" xmlns:ns2="3b45010b-8d5d-4953-a706-305081370956" xmlns:ns3="0b9e5260-8ec7-4b6d-a643-eaf604d7c8d8" targetNamespace="http://schemas.microsoft.com/office/2006/metadata/properties" ma:root="true" ma:fieldsID="d5421489054f46c06a90363d5f63ea04" ns2:_="" ns3:_="">
    <xsd:import namespace="3b45010b-8d5d-4953-a706-305081370956"/>
    <xsd:import namespace="0b9e5260-8ec7-4b6d-a643-eaf604d7c8d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Location"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45010b-8d5d-4953-a706-30508137095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8728044-b2c4-4302-a6b2-5243109665c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b9e5260-8ec7-4b6d-a643-eaf604d7c8d8"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ce9e80d-ed73-4ad8-8d66-f30ac2c63f7b}" ma:internalName="TaxCatchAll" ma:showField="CatchAllData" ma:web="0b9e5260-8ec7-4b6d-a643-eaf604d7c8d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b45010b-8d5d-4953-a706-305081370956">
      <Terms xmlns="http://schemas.microsoft.com/office/infopath/2007/PartnerControls"/>
    </lcf76f155ced4ddcb4097134ff3c332f>
    <TaxCatchAll xmlns="0b9e5260-8ec7-4b6d-a643-eaf604d7c8d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E5CDDA6-BA01-462E-A4C1-D78DA20DD2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b45010b-8d5d-4953-a706-305081370956"/>
    <ds:schemaRef ds:uri="0b9e5260-8ec7-4b6d-a643-eaf604d7c8d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FBD1A91-F922-4DFB-9A6B-A8839281D7DC}">
  <ds:schemaRefs>
    <ds:schemaRef ds:uri="http://schemas.microsoft.com/office/2006/metadata/properties"/>
    <ds:schemaRef ds:uri="http://schemas.microsoft.com/office/infopath/2007/PartnerControls"/>
    <ds:schemaRef ds:uri="3b45010b-8d5d-4953-a706-305081370956"/>
    <ds:schemaRef ds:uri="0b9e5260-8ec7-4b6d-a643-eaf604d7c8d8"/>
  </ds:schemaRefs>
</ds:datastoreItem>
</file>

<file path=customXml/itemProps3.xml><?xml version="1.0" encoding="utf-8"?>
<ds:datastoreItem xmlns:ds="http://schemas.openxmlformats.org/officeDocument/2006/customXml" ds:itemID="{FCAE10F2-D1AF-4AE9-828A-0837EE44DB3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3394</TotalTime>
  <Words>1016</Words>
  <Application>Microsoft Office PowerPoint</Application>
  <PresentationFormat>Custom</PresentationFormat>
  <Paragraphs>39</Paragraphs>
  <Slides>5</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vt:i4>
      </vt:variant>
    </vt:vector>
  </HeadingPairs>
  <TitlesOfParts>
    <vt:vector size="12" baseType="lpstr">
      <vt:lpstr>Gotham Book</vt:lpstr>
      <vt:lpstr>Calibri</vt:lpstr>
      <vt:lpstr>Gotham Medium</vt:lpstr>
      <vt:lpstr>Gotham Bold</vt:lpstr>
      <vt:lpstr>Arial</vt:lpstr>
      <vt:lpstr>Aptos</vt:lpstr>
      <vt:lpstr>Office Theme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Plan Presentation in Blue and White Simple Professional Style</dc:title>
  <dc:creator>Sarah Sain</dc:creator>
  <cp:lastModifiedBy>Sarah Sain</cp:lastModifiedBy>
  <cp:revision>4</cp:revision>
  <dcterms:created xsi:type="dcterms:W3CDTF">2006-08-16T00:00:00Z</dcterms:created>
  <dcterms:modified xsi:type="dcterms:W3CDTF">2026-04-15T17:55:58Z</dcterms:modified>
  <dc:identifier>DAHGXqP-878</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0x010100C978F714C919DD4A8BB494EADCE00350</vt:lpwstr>
  </property>
  <property fmtid="{D5CDD505-2E9C-101B-9397-08002B2CF9AE}" pid="3" name="MediaServiceImageTags">
    <vt:lpwstr/>
  </property>
</Properties>
</file>