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56" r:id="rId5"/>
    <p:sldId id="257" r:id="rId6"/>
    <p:sldId id="261" r:id="rId7"/>
    <p:sldId id="260" r:id="rId8"/>
    <p:sldId id="259" r:id="rId9"/>
  </p:sldIdLst>
  <p:sldSz cx="18288000" cy="10287000"/>
  <p:notesSz cx="6858000" cy="9144000"/>
  <p:embeddedFontLst>
    <p:embeddedFont>
      <p:font typeface="Gotham Bold" panose="02000803030000020004" pitchFamily="2" charset="0"/>
      <p:regular r:id="rId11"/>
      <p:bold r:id="rId12"/>
      <p:italic r:id="rId13"/>
      <p:boldItalic r:id="rId14"/>
    </p:embeddedFont>
    <p:embeddedFont>
      <p:font typeface="Gotham Book" pitchFamily="50" charset="0"/>
      <p:regular r:id="rId15"/>
      <p:italic r:id="rId16"/>
    </p:embeddedFont>
    <p:embeddedFont>
      <p:font typeface="Gotham Medium" panose="02000603030000020004" pitchFamily="2"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4DCD7-CC4C-4731-8AB9-19F7A2A4F391}" v="17" dt="2026-04-15T20:47:09.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ain" userId="2b1378c3-c666-4da3-bb55-b3b37cb3d7aa" providerId="ADAL" clId="{4E41A4BE-718A-45DE-87E8-7ED48AB803E3}"/>
    <pc:docChg chg="undo custSel delSld modSld sldOrd">
      <pc:chgData name="Sarah Sain" userId="2b1378c3-c666-4da3-bb55-b3b37cb3d7aa" providerId="ADAL" clId="{4E41A4BE-718A-45DE-87E8-7ED48AB803E3}" dt="2026-04-15T20:48:58.203" v="7437" actId="33524"/>
      <pc:docMkLst>
        <pc:docMk/>
      </pc:docMkLst>
      <pc:sldChg chg="modSp mod">
        <pc:chgData name="Sarah Sain" userId="2b1378c3-c666-4da3-bb55-b3b37cb3d7aa" providerId="ADAL" clId="{4E41A4BE-718A-45DE-87E8-7ED48AB803E3}" dt="2026-04-15T17:59:11.709" v="36" actId="20577"/>
        <pc:sldMkLst>
          <pc:docMk/>
          <pc:sldMk cId="0" sldId="256"/>
        </pc:sldMkLst>
        <pc:spChg chg="mod">
          <ac:chgData name="Sarah Sain" userId="2b1378c3-c666-4da3-bb55-b3b37cb3d7aa" providerId="ADAL" clId="{4E41A4BE-718A-45DE-87E8-7ED48AB803E3}" dt="2026-04-15T17:59:11.709" v="36" actId="20577"/>
          <ac:spMkLst>
            <pc:docMk/>
            <pc:sldMk cId="0" sldId="256"/>
            <ac:spMk id="6" creationId="{00000000-0000-0000-0000-000000000000}"/>
          </ac:spMkLst>
        </pc:spChg>
        <pc:spChg chg="mod">
          <ac:chgData name="Sarah Sain" userId="2b1378c3-c666-4da3-bb55-b3b37cb3d7aa" providerId="ADAL" clId="{4E41A4BE-718A-45DE-87E8-7ED48AB803E3}" dt="2026-04-15T17:55:41.318" v="5" actId="20577"/>
          <ac:spMkLst>
            <pc:docMk/>
            <pc:sldMk cId="0" sldId="256"/>
            <ac:spMk id="8" creationId="{D47657D8-CF76-8638-19E1-FC3BFA722D87}"/>
          </ac:spMkLst>
        </pc:spChg>
      </pc:sldChg>
      <pc:sldChg chg="addSp delSp modSp mod">
        <pc:chgData name="Sarah Sain" userId="2b1378c3-c666-4da3-bb55-b3b37cb3d7aa" providerId="ADAL" clId="{4E41A4BE-718A-45DE-87E8-7ED48AB803E3}" dt="2026-04-15T20:48:31.808" v="7436" actId="1076"/>
        <pc:sldMkLst>
          <pc:docMk/>
          <pc:sldMk cId="0" sldId="257"/>
        </pc:sldMkLst>
        <pc:spChg chg="add mod">
          <ac:chgData name="Sarah Sain" userId="2b1378c3-c666-4da3-bb55-b3b37cb3d7aa" providerId="ADAL" clId="{4E41A4BE-718A-45DE-87E8-7ED48AB803E3}" dt="2026-04-15T18:50:22.856" v="1557" actId="1035"/>
          <ac:spMkLst>
            <pc:docMk/>
            <pc:sldMk cId="0" sldId="257"/>
            <ac:spMk id="5" creationId="{72580922-AD3C-F8D7-43C4-E295635F5C20}"/>
          </ac:spMkLst>
        </pc:spChg>
        <pc:spChg chg="add mod">
          <ac:chgData name="Sarah Sain" userId="2b1378c3-c666-4da3-bb55-b3b37cb3d7aa" providerId="ADAL" clId="{4E41A4BE-718A-45DE-87E8-7ED48AB803E3}" dt="2026-04-15T19:25:44.843" v="1875" actId="20577"/>
          <ac:spMkLst>
            <pc:docMk/>
            <pc:sldMk cId="0" sldId="257"/>
            <ac:spMk id="6" creationId="{D49F002A-10DE-CB47-6682-B98C3F859C40}"/>
          </ac:spMkLst>
        </pc:spChg>
        <pc:spChg chg="mod">
          <ac:chgData name="Sarah Sain" userId="2b1378c3-c666-4da3-bb55-b3b37cb3d7aa" providerId="ADAL" clId="{4E41A4BE-718A-45DE-87E8-7ED48AB803E3}" dt="2026-04-15T18:50:22.856" v="1557" actId="1035"/>
          <ac:spMkLst>
            <pc:docMk/>
            <pc:sldMk cId="0" sldId="257"/>
            <ac:spMk id="7" creationId="{00000000-0000-0000-0000-000000000000}"/>
          </ac:spMkLst>
        </pc:spChg>
        <pc:spChg chg="mod">
          <ac:chgData name="Sarah Sain" userId="2b1378c3-c666-4da3-bb55-b3b37cb3d7aa" providerId="ADAL" clId="{4E41A4BE-718A-45DE-87E8-7ED48AB803E3}" dt="2026-04-15T19:21:38.956" v="1573" actId="20577"/>
          <ac:spMkLst>
            <pc:docMk/>
            <pc:sldMk cId="0" sldId="257"/>
            <ac:spMk id="8" creationId="{00000000-0000-0000-0000-000000000000}"/>
          </ac:spMkLst>
        </pc:spChg>
        <pc:spChg chg="mod">
          <ac:chgData name="Sarah Sain" userId="2b1378c3-c666-4da3-bb55-b3b37cb3d7aa" providerId="ADAL" clId="{4E41A4BE-718A-45DE-87E8-7ED48AB803E3}" dt="2026-04-15T19:25:20.507" v="1873" actId="255"/>
          <ac:spMkLst>
            <pc:docMk/>
            <pc:sldMk cId="0" sldId="257"/>
            <ac:spMk id="9" creationId="{00000000-0000-0000-0000-000000000000}"/>
          </ac:spMkLst>
        </pc:spChg>
        <pc:spChg chg="mod">
          <ac:chgData name="Sarah Sain" userId="2b1378c3-c666-4da3-bb55-b3b37cb3d7aa" providerId="ADAL" clId="{4E41A4BE-718A-45DE-87E8-7ED48AB803E3}" dt="2026-04-15T19:25:15.291" v="1872" actId="255"/>
          <ac:spMkLst>
            <pc:docMk/>
            <pc:sldMk cId="0" sldId="257"/>
            <ac:spMk id="10" creationId="{00000000-0000-0000-0000-000000000000}"/>
          </ac:spMkLst>
        </pc:spChg>
        <pc:spChg chg="add del mod">
          <ac:chgData name="Sarah Sain" userId="2b1378c3-c666-4da3-bb55-b3b37cb3d7aa" providerId="ADAL" clId="{4E41A4BE-718A-45DE-87E8-7ED48AB803E3}" dt="2026-04-15T19:26:05.277" v="1877" actId="478"/>
          <ac:spMkLst>
            <pc:docMk/>
            <pc:sldMk cId="0" sldId="257"/>
            <ac:spMk id="11" creationId="{9C01F001-8C80-0E1D-4C7C-EC99119AFF26}"/>
          </ac:spMkLst>
        </pc:spChg>
        <pc:spChg chg="del">
          <ac:chgData name="Sarah Sain" userId="2b1378c3-c666-4da3-bb55-b3b37cb3d7aa" providerId="ADAL" clId="{4E41A4BE-718A-45DE-87E8-7ED48AB803E3}" dt="2026-04-15T18:49:46.679" v="1543" actId="478"/>
          <ac:spMkLst>
            <pc:docMk/>
            <pc:sldMk cId="0" sldId="257"/>
            <ac:spMk id="12" creationId="{00000000-0000-0000-0000-000000000000}"/>
          </ac:spMkLst>
        </pc:spChg>
        <pc:spChg chg="mod">
          <ac:chgData name="Sarah Sain" userId="2b1378c3-c666-4da3-bb55-b3b37cb3d7aa" providerId="ADAL" clId="{4E41A4BE-718A-45DE-87E8-7ED48AB803E3}" dt="2026-04-15T18:34:31.875" v="67" actId="20577"/>
          <ac:spMkLst>
            <pc:docMk/>
            <pc:sldMk cId="0" sldId="257"/>
            <ac:spMk id="13" creationId="{00000000-0000-0000-0000-000000000000}"/>
          </ac:spMkLst>
        </pc:spChg>
        <pc:spChg chg="mod">
          <ac:chgData name="Sarah Sain" userId="2b1378c3-c666-4da3-bb55-b3b37cb3d7aa" providerId="ADAL" clId="{4E41A4BE-718A-45DE-87E8-7ED48AB803E3}" dt="2026-04-15T20:48:31.808" v="7436" actId="1076"/>
          <ac:spMkLst>
            <pc:docMk/>
            <pc:sldMk cId="0" sldId="257"/>
            <ac:spMk id="14" creationId="{956D5F90-C6D3-83DB-506F-352D88913474}"/>
          </ac:spMkLst>
        </pc:spChg>
        <pc:picChg chg="add del">
          <ac:chgData name="Sarah Sain" userId="2b1378c3-c666-4da3-bb55-b3b37cb3d7aa" providerId="ADAL" clId="{4E41A4BE-718A-45DE-87E8-7ED48AB803E3}" dt="2026-04-15T18:48:35.957" v="1540" actId="478"/>
          <ac:picMkLst>
            <pc:docMk/>
            <pc:sldMk cId="0" sldId="257"/>
            <ac:picMk id="16" creationId="{45D7F70B-C3B9-9458-C5E6-055345673662}"/>
          </ac:picMkLst>
        </pc:picChg>
        <pc:picChg chg="add del">
          <ac:chgData name="Sarah Sain" userId="2b1378c3-c666-4da3-bb55-b3b37cb3d7aa" providerId="ADAL" clId="{4E41A4BE-718A-45DE-87E8-7ED48AB803E3}" dt="2026-04-15T18:48:35.328" v="1539" actId="478"/>
          <ac:picMkLst>
            <pc:docMk/>
            <pc:sldMk cId="0" sldId="257"/>
            <ac:picMk id="18" creationId="{B6B0351A-7ACC-4281-7106-57CC0E489309}"/>
          </ac:picMkLst>
        </pc:picChg>
      </pc:sldChg>
      <pc:sldChg chg="del">
        <pc:chgData name="Sarah Sain" userId="2b1378c3-c666-4da3-bb55-b3b37cb3d7aa" providerId="ADAL" clId="{4E41A4BE-718A-45DE-87E8-7ED48AB803E3}" dt="2026-04-15T20:48:03.951" v="7433" actId="2696"/>
        <pc:sldMkLst>
          <pc:docMk/>
          <pc:sldMk cId="0" sldId="258"/>
        </pc:sldMkLst>
      </pc:sldChg>
      <pc:sldChg chg="addSp delSp modSp mod ord">
        <pc:chgData name="Sarah Sain" userId="2b1378c3-c666-4da3-bb55-b3b37cb3d7aa" providerId="ADAL" clId="{4E41A4BE-718A-45DE-87E8-7ED48AB803E3}" dt="2026-04-15T20:48:58.203" v="7437" actId="33524"/>
        <pc:sldMkLst>
          <pc:docMk/>
          <pc:sldMk cId="0" sldId="259"/>
        </pc:sldMkLst>
        <pc:spChg chg="mod">
          <ac:chgData name="Sarah Sain" userId="2b1378c3-c666-4da3-bb55-b3b37cb3d7aa" providerId="ADAL" clId="{4E41A4BE-718A-45DE-87E8-7ED48AB803E3}" dt="2026-04-15T20:21:47.286" v="5246" actId="20577"/>
          <ac:spMkLst>
            <pc:docMk/>
            <pc:sldMk cId="0" sldId="259"/>
            <ac:spMk id="2" creationId="{00000000-0000-0000-0000-000000000000}"/>
          </ac:spMkLst>
        </pc:spChg>
        <pc:spChg chg="mod">
          <ac:chgData name="Sarah Sain" userId="2b1378c3-c666-4da3-bb55-b3b37cb3d7aa" providerId="ADAL" clId="{4E41A4BE-718A-45DE-87E8-7ED48AB803E3}" dt="2026-04-15T20:22:01.380" v="5247" actId="14100"/>
          <ac:spMkLst>
            <pc:docMk/>
            <pc:sldMk cId="0" sldId="259"/>
            <ac:spMk id="4" creationId="{00000000-0000-0000-0000-000000000000}"/>
          </ac:spMkLst>
        </pc:spChg>
        <pc:spChg chg="mod">
          <ac:chgData name="Sarah Sain" userId="2b1378c3-c666-4da3-bb55-b3b37cb3d7aa" providerId="ADAL" clId="{4E41A4BE-718A-45DE-87E8-7ED48AB803E3}" dt="2026-04-15T20:47:37.092" v="7426" actId="1036"/>
          <ac:spMkLst>
            <pc:docMk/>
            <pc:sldMk cId="0" sldId="259"/>
            <ac:spMk id="6" creationId="{00000000-0000-0000-0000-000000000000}"/>
          </ac:spMkLst>
        </pc:spChg>
        <pc:spChg chg="mod">
          <ac:chgData name="Sarah Sain" userId="2b1378c3-c666-4da3-bb55-b3b37cb3d7aa" providerId="ADAL" clId="{4E41A4BE-718A-45DE-87E8-7ED48AB803E3}" dt="2026-04-15T20:48:58.203" v="7437" actId="33524"/>
          <ac:spMkLst>
            <pc:docMk/>
            <pc:sldMk cId="0" sldId="259"/>
            <ac:spMk id="7" creationId="{00000000-0000-0000-0000-000000000000}"/>
          </ac:spMkLst>
        </pc:spChg>
        <pc:spChg chg="mod">
          <ac:chgData name="Sarah Sain" userId="2b1378c3-c666-4da3-bb55-b3b37cb3d7aa" providerId="ADAL" clId="{4E41A4BE-718A-45DE-87E8-7ED48AB803E3}" dt="2026-04-15T20:46:17.017" v="7412" actId="14100"/>
          <ac:spMkLst>
            <pc:docMk/>
            <pc:sldMk cId="0" sldId="259"/>
            <ac:spMk id="9" creationId="{00000000-0000-0000-0000-000000000000}"/>
          </ac:spMkLst>
        </pc:spChg>
        <pc:spChg chg="mod">
          <ac:chgData name="Sarah Sain" userId="2b1378c3-c666-4da3-bb55-b3b37cb3d7aa" providerId="ADAL" clId="{4E41A4BE-718A-45DE-87E8-7ED48AB803E3}" dt="2026-04-15T20:47:37.092" v="7426" actId="1036"/>
          <ac:spMkLst>
            <pc:docMk/>
            <pc:sldMk cId="0" sldId="259"/>
            <ac:spMk id="11" creationId="{00000000-0000-0000-0000-000000000000}"/>
          </ac:spMkLst>
        </pc:spChg>
        <pc:spChg chg="mod">
          <ac:chgData name="Sarah Sain" userId="2b1378c3-c666-4da3-bb55-b3b37cb3d7aa" providerId="ADAL" clId="{4E41A4BE-718A-45DE-87E8-7ED48AB803E3}" dt="2026-04-15T20:46:20.657" v="7415" actId="1038"/>
          <ac:spMkLst>
            <pc:docMk/>
            <pc:sldMk cId="0" sldId="259"/>
            <ac:spMk id="12" creationId="{00000000-0000-0000-0000-000000000000}"/>
          </ac:spMkLst>
        </pc:spChg>
        <pc:spChg chg="mod">
          <ac:chgData name="Sarah Sain" userId="2b1378c3-c666-4da3-bb55-b3b37cb3d7aa" providerId="ADAL" clId="{4E41A4BE-718A-45DE-87E8-7ED48AB803E3}" dt="2026-04-15T20:46:12.439" v="7411" actId="14100"/>
          <ac:spMkLst>
            <pc:docMk/>
            <pc:sldMk cId="0" sldId="259"/>
            <ac:spMk id="14" creationId="{00000000-0000-0000-0000-000000000000}"/>
          </ac:spMkLst>
        </pc:spChg>
        <pc:spChg chg="mod">
          <ac:chgData name="Sarah Sain" userId="2b1378c3-c666-4da3-bb55-b3b37cb3d7aa" providerId="ADAL" clId="{4E41A4BE-718A-45DE-87E8-7ED48AB803E3}" dt="2026-04-15T20:47:51.564" v="7432" actId="1035"/>
          <ac:spMkLst>
            <pc:docMk/>
            <pc:sldMk cId="0" sldId="259"/>
            <ac:spMk id="16" creationId="{00000000-0000-0000-0000-000000000000}"/>
          </ac:spMkLst>
        </pc:spChg>
        <pc:spChg chg="mod">
          <ac:chgData name="Sarah Sain" userId="2b1378c3-c666-4da3-bb55-b3b37cb3d7aa" providerId="ADAL" clId="{4E41A4BE-718A-45DE-87E8-7ED48AB803E3}" dt="2026-04-15T20:47:51.564" v="7432" actId="1035"/>
          <ac:spMkLst>
            <pc:docMk/>
            <pc:sldMk cId="0" sldId="259"/>
            <ac:spMk id="17" creationId="{00000000-0000-0000-0000-000000000000}"/>
          </ac:spMkLst>
        </pc:spChg>
        <pc:spChg chg="add del mod">
          <ac:chgData name="Sarah Sain" userId="2b1378c3-c666-4da3-bb55-b3b37cb3d7aa" providerId="ADAL" clId="{4E41A4BE-718A-45DE-87E8-7ED48AB803E3}" dt="2026-04-15T20:47:30.969" v="7425" actId="1076"/>
          <ac:spMkLst>
            <pc:docMk/>
            <pc:sldMk cId="0" sldId="259"/>
            <ac:spMk id="19" creationId="{00000000-0000-0000-0000-000000000000}"/>
          </ac:spMkLst>
        </pc:spChg>
        <pc:picChg chg="add del">
          <ac:chgData name="Sarah Sain" userId="2b1378c3-c666-4da3-bb55-b3b37cb3d7aa" providerId="ADAL" clId="{4E41A4BE-718A-45DE-87E8-7ED48AB803E3}" dt="2026-04-15T20:47:02.978" v="7419" actId="478"/>
          <ac:picMkLst>
            <pc:docMk/>
            <pc:sldMk cId="0" sldId="259"/>
            <ac:picMk id="8" creationId="{8A9CF6F9-1908-5984-F88F-8A54B1F7CE50}"/>
          </ac:picMkLst>
        </pc:picChg>
      </pc:sldChg>
      <pc:sldChg chg="addSp delSp modSp mod ord">
        <pc:chgData name="Sarah Sain" userId="2b1378c3-c666-4da3-bb55-b3b37cb3d7aa" providerId="ADAL" clId="{4E41A4BE-718A-45DE-87E8-7ED48AB803E3}" dt="2026-04-15T20:21:14.972" v="5220" actId="1035"/>
        <pc:sldMkLst>
          <pc:docMk/>
          <pc:sldMk cId="0" sldId="260"/>
        </pc:sldMkLst>
        <pc:spChg chg="add mod">
          <ac:chgData name="Sarah Sain" userId="2b1378c3-c666-4da3-bb55-b3b37cb3d7aa" providerId="ADAL" clId="{4E41A4BE-718A-45DE-87E8-7ED48AB803E3}" dt="2026-04-15T20:21:14.972" v="5220" actId="1035"/>
          <ac:spMkLst>
            <pc:docMk/>
            <pc:sldMk cId="0" sldId="260"/>
            <ac:spMk id="2" creationId="{485CC40B-DE6D-EF1C-5AA0-061D27F83291}"/>
          </ac:spMkLst>
        </pc:spChg>
        <pc:spChg chg="mod">
          <ac:chgData name="Sarah Sain" userId="2b1378c3-c666-4da3-bb55-b3b37cb3d7aa" providerId="ADAL" clId="{4E41A4BE-718A-45DE-87E8-7ED48AB803E3}" dt="2026-04-15T20:20:48.744" v="5200" actId="14100"/>
          <ac:spMkLst>
            <pc:docMk/>
            <pc:sldMk cId="0" sldId="260"/>
            <ac:spMk id="3" creationId="{00000000-0000-0000-0000-000000000000}"/>
          </ac:spMkLst>
        </pc:spChg>
        <pc:spChg chg="add mod">
          <ac:chgData name="Sarah Sain" userId="2b1378c3-c666-4da3-bb55-b3b37cb3d7aa" providerId="ADAL" clId="{4E41A4BE-718A-45DE-87E8-7ED48AB803E3}" dt="2026-04-15T20:21:14.972" v="5220" actId="1035"/>
          <ac:spMkLst>
            <pc:docMk/>
            <pc:sldMk cId="0" sldId="260"/>
            <ac:spMk id="4" creationId="{B7485B36-DA07-DC5C-A120-B5A37BEB7306}"/>
          </ac:spMkLst>
        </pc:spChg>
        <pc:spChg chg="mod">
          <ac:chgData name="Sarah Sain" userId="2b1378c3-c666-4da3-bb55-b3b37cb3d7aa" providerId="ADAL" clId="{4E41A4BE-718A-45DE-87E8-7ED48AB803E3}" dt="2026-04-15T20:21:14.972" v="5220" actId="1035"/>
          <ac:spMkLst>
            <pc:docMk/>
            <pc:sldMk cId="0" sldId="260"/>
            <ac:spMk id="6" creationId="{00000000-0000-0000-0000-000000000000}"/>
          </ac:spMkLst>
        </pc:spChg>
        <pc:spChg chg="mod">
          <ac:chgData name="Sarah Sain" userId="2b1378c3-c666-4da3-bb55-b3b37cb3d7aa" providerId="ADAL" clId="{4E41A4BE-718A-45DE-87E8-7ED48AB803E3}" dt="2026-04-15T20:21:14.972" v="5220" actId="1035"/>
          <ac:spMkLst>
            <pc:docMk/>
            <pc:sldMk cId="0" sldId="260"/>
            <ac:spMk id="8" creationId="{00000000-0000-0000-0000-000000000000}"/>
          </ac:spMkLst>
        </pc:spChg>
        <pc:spChg chg="mod">
          <ac:chgData name="Sarah Sain" userId="2b1378c3-c666-4da3-bb55-b3b37cb3d7aa" providerId="ADAL" clId="{4E41A4BE-718A-45DE-87E8-7ED48AB803E3}" dt="2026-04-15T20:21:14.972" v="5220" actId="1035"/>
          <ac:spMkLst>
            <pc:docMk/>
            <pc:sldMk cId="0" sldId="260"/>
            <ac:spMk id="9" creationId="{00000000-0000-0000-0000-000000000000}"/>
          </ac:spMkLst>
        </pc:spChg>
        <pc:spChg chg="mod">
          <ac:chgData name="Sarah Sain" userId="2b1378c3-c666-4da3-bb55-b3b37cb3d7aa" providerId="ADAL" clId="{4E41A4BE-718A-45DE-87E8-7ED48AB803E3}" dt="2026-04-15T20:21:14.972" v="5220" actId="1035"/>
          <ac:spMkLst>
            <pc:docMk/>
            <pc:sldMk cId="0" sldId="260"/>
            <ac:spMk id="10" creationId="{00000000-0000-0000-0000-000000000000}"/>
          </ac:spMkLst>
        </pc:spChg>
        <pc:spChg chg="mod">
          <ac:chgData name="Sarah Sain" userId="2b1378c3-c666-4da3-bb55-b3b37cb3d7aa" providerId="ADAL" clId="{4E41A4BE-718A-45DE-87E8-7ED48AB803E3}" dt="2026-04-15T20:20:43.506" v="5199" actId="1076"/>
          <ac:spMkLst>
            <pc:docMk/>
            <pc:sldMk cId="0" sldId="260"/>
            <ac:spMk id="11" creationId="{00000000-0000-0000-0000-000000000000}"/>
          </ac:spMkLst>
        </pc:spChg>
        <pc:spChg chg="mod">
          <ac:chgData name="Sarah Sain" userId="2b1378c3-c666-4da3-bb55-b3b37cb3d7aa" providerId="ADAL" clId="{4E41A4BE-718A-45DE-87E8-7ED48AB803E3}" dt="2026-04-15T20:20:34.604" v="5198" actId="14100"/>
          <ac:spMkLst>
            <pc:docMk/>
            <pc:sldMk cId="0" sldId="260"/>
            <ac:spMk id="12" creationId="{00000000-0000-0000-0000-000000000000}"/>
          </ac:spMkLst>
        </pc:spChg>
        <pc:picChg chg="add del">
          <ac:chgData name="Sarah Sain" userId="2b1378c3-c666-4da3-bb55-b3b37cb3d7aa" providerId="ADAL" clId="{4E41A4BE-718A-45DE-87E8-7ED48AB803E3}" dt="2026-04-15T20:13:07.014" v="5020" actId="478"/>
          <ac:picMkLst>
            <pc:docMk/>
            <pc:sldMk cId="0" sldId="260"/>
            <ac:picMk id="7" creationId="{D63388AE-55FF-791C-03E4-740F42BFC25D}"/>
          </ac:picMkLst>
        </pc:picChg>
        <pc:picChg chg="add del">
          <ac:chgData name="Sarah Sain" userId="2b1378c3-c666-4da3-bb55-b3b37cb3d7aa" providerId="ADAL" clId="{4E41A4BE-718A-45DE-87E8-7ED48AB803E3}" dt="2026-04-15T20:13:21.097" v="5022" actId="478"/>
          <ac:picMkLst>
            <pc:docMk/>
            <pc:sldMk cId="0" sldId="260"/>
            <ac:picMk id="14" creationId="{C2E639C2-E1FF-184A-3059-EDFBE27069F6}"/>
          </ac:picMkLst>
        </pc:picChg>
      </pc:sldChg>
      <pc:sldChg chg="addSp delSp modSp mod ord">
        <pc:chgData name="Sarah Sain" userId="2b1378c3-c666-4da3-bb55-b3b37cb3d7aa" providerId="ADAL" clId="{4E41A4BE-718A-45DE-87E8-7ED48AB803E3}" dt="2026-04-15T19:48:11.197" v="2995" actId="114"/>
        <pc:sldMkLst>
          <pc:docMk/>
          <pc:sldMk cId="0" sldId="261"/>
        </pc:sldMkLst>
        <pc:spChg chg="add mod">
          <ac:chgData name="Sarah Sain" userId="2b1378c3-c666-4da3-bb55-b3b37cb3d7aa" providerId="ADAL" clId="{4E41A4BE-718A-45DE-87E8-7ED48AB803E3}" dt="2026-04-15T19:47:25.607" v="2986" actId="14826"/>
          <ac:spMkLst>
            <pc:docMk/>
            <pc:sldMk cId="0" sldId="261"/>
            <ac:spMk id="5" creationId="{0A5CEEF8-0687-68FC-225E-838508B5551E}"/>
          </ac:spMkLst>
        </pc:spChg>
        <pc:spChg chg="mod modCrop">
          <ac:chgData name="Sarah Sain" userId="2b1378c3-c666-4da3-bb55-b3b37cb3d7aa" providerId="ADAL" clId="{4E41A4BE-718A-45DE-87E8-7ED48AB803E3}" dt="2026-04-15T19:47:59.253" v="2993" actId="1037"/>
          <ac:spMkLst>
            <pc:docMk/>
            <pc:sldMk cId="0" sldId="261"/>
            <ac:spMk id="6" creationId="{00000000-0000-0000-0000-000000000000}"/>
          </ac:spMkLst>
        </pc:spChg>
        <pc:spChg chg="mod">
          <ac:chgData name="Sarah Sain" userId="2b1378c3-c666-4da3-bb55-b3b37cb3d7aa" providerId="ADAL" clId="{4E41A4BE-718A-45DE-87E8-7ED48AB803E3}" dt="2026-04-15T19:48:11.197" v="2995" actId="114"/>
          <ac:spMkLst>
            <pc:docMk/>
            <pc:sldMk cId="0" sldId="261"/>
            <ac:spMk id="7" creationId="{00000000-0000-0000-0000-000000000000}"/>
          </ac:spMkLst>
        </pc:spChg>
        <pc:spChg chg="del">
          <ac:chgData name="Sarah Sain" userId="2b1378c3-c666-4da3-bb55-b3b37cb3d7aa" providerId="ADAL" clId="{4E41A4BE-718A-45DE-87E8-7ED48AB803E3}" dt="2026-04-15T19:27:39.130" v="2033" actId="478"/>
          <ac:spMkLst>
            <pc:docMk/>
            <pc:sldMk cId="0" sldId="261"/>
            <ac:spMk id="8" creationId="{00000000-0000-0000-0000-000000000000}"/>
          </ac:spMkLst>
        </pc:spChg>
        <pc:spChg chg="mod">
          <ac:chgData name="Sarah Sain" userId="2b1378c3-c666-4da3-bb55-b3b37cb3d7aa" providerId="ADAL" clId="{4E41A4BE-718A-45DE-87E8-7ED48AB803E3}" dt="2026-04-15T19:27:04.258" v="1900" actId="20577"/>
          <ac:spMkLst>
            <pc:docMk/>
            <pc:sldMk cId="0" sldId="261"/>
            <ac:spMk id="9" creationId="{00000000-0000-0000-0000-000000000000}"/>
          </ac:spMkLst>
        </pc:spChg>
        <pc:picChg chg="add del">
          <ac:chgData name="Sarah Sain" userId="2b1378c3-c666-4da3-bb55-b3b37cb3d7aa" providerId="ADAL" clId="{4E41A4BE-718A-45DE-87E8-7ED48AB803E3}" dt="2026-04-15T19:43:59.257" v="2534" actId="478"/>
          <ac:picMkLst>
            <pc:docMk/>
            <pc:sldMk cId="0" sldId="261"/>
            <ac:picMk id="4" creationId="{828D5217-BADB-714C-C0C5-25697DD98CD2}"/>
          </ac:picMkLst>
        </pc:picChg>
      </pc:sldChg>
      <pc:sldChg chg="del">
        <pc:chgData name="Sarah Sain" userId="2b1378c3-c666-4da3-bb55-b3b37cb3d7aa" providerId="ADAL" clId="{4E41A4BE-718A-45DE-87E8-7ED48AB803E3}" dt="2026-04-15T20:48:06.660" v="7434" actId="2696"/>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02181-574F-42DA-AF8A-A7FA507D43A3}"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F7514-AE21-4F9C-9EFB-FEECC208986A}" type="slidenum">
              <a:rPr lang="en-US" smtClean="0"/>
              <a:t>‹#›</a:t>
            </a:fld>
            <a:endParaRPr lang="en-US"/>
          </a:p>
        </p:txBody>
      </p:sp>
    </p:spTree>
    <p:extLst>
      <p:ext uri="{BB962C8B-B14F-4D97-AF65-F5344CB8AC3E}">
        <p14:creationId xmlns:p14="http://schemas.microsoft.com/office/powerpoint/2010/main" val="410854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F7514-AE21-4F9C-9EFB-FEECC208986A}" type="slidenum">
              <a:rPr lang="en-US" smtClean="0"/>
              <a:t>4</a:t>
            </a:fld>
            <a:endParaRPr lang="en-US"/>
          </a:p>
        </p:txBody>
      </p:sp>
    </p:spTree>
    <p:extLst>
      <p:ext uri="{BB962C8B-B14F-4D97-AF65-F5344CB8AC3E}">
        <p14:creationId xmlns:p14="http://schemas.microsoft.com/office/powerpoint/2010/main" val="250002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F7514-AE21-4F9C-9EFB-FEECC208986A}" type="slidenum">
              <a:rPr lang="en-US" smtClean="0"/>
              <a:t>5</a:t>
            </a:fld>
            <a:endParaRPr lang="en-US"/>
          </a:p>
        </p:txBody>
      </p:sp>
    </p:spTree>
    <p:extLst>
      <p:ext uri="{BB962C8B-B14F-4D97-AF65-F5344CB8AC3E}">
        <p14:creationId xmlns:p14="http://schemas.microsoft.com/office/powerpoint/2010/main" val="319053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8278049"/>
            <a:chOff x="0" y="0"/>
            <a:chExt cx="4816593" cy="2180227"/>
          </a:xfrm>
        </p:grpSpPr>
        <p:sp>
          <p:nvSpPr>
            <p:cNvPr id="3" name="Freeform 3"/>
            <p:cNvSpPr/>
            <p:nvPr/>
          </p:nvSpPr>
          <p:spPr>
            <a:xfrm>
              <a:off x="0" y="0"/>
              <a:ext cx="4816592" cy="2180227"/>
            </a:xfrm>
            <a:custGeom>
              <a:avLst/>
              <a:gdLst/>
              <a:ahLst/>
              <a:cxnLst/>
              <a:rect l="l" t="t" r="r" b="b"/>
              <a:pathLst>
                <a:path w="4816592" h="2180227">
                  <a:moveTo>
                    <a:pt x="0" y="0"/>
                  </a:moveTo>
                  <a:lnTo>
                    <a:pt x="4816592" y="0"/>
                  </a:lnTo>
                  <a:lnTo>
                    <a:pt x="4816592" y="2180227"/>
                  </a:lnTo>
                  <a:lnTo>
                    <a:pt x="0" y="2180227"/>
                  </a:lnTo>
                  <a:close/>
                </a:path>
              </a:pathLst>
            </a:custGeom>
            <a:solidFill>
              <a:srgbClr val="B0BC22"/>
            </a:solidFill>
          </p:spPr>
          <p:txBody>
            <a:bodyPr/>
            <a:lstStyle/>
            <a:p>
              <a:endParaRPr lang="en-US"/>
            </a:p>
          </p:txBody>
        </p:sp>
        <p:sp>
          <p:nvSpPr>
            <p:cNvPr id="4" name="TextBox 4"/>
            <p:cNvSpPr txBox="1"/>
            <p:nvPr/>
          </p:nvSpPr>
          <p:spPr>
            <a:xfrm>
              <a:off x="0" y="-47625"/>
              <a:ext cx="4816593" cy="2227852"/>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13450158" y="8583752"/>
            <a:ext cx="3809142" cy="1240510"/>
          </a:xfrm>
          <a:custGeom>
            <a:avLst/>
            <a:gdLst/>
            <a:ahLst/>
            <a:cxnLst/>
            <a:rect l="l" t="t" r="r" b="b"/>
            <a:pathLst>
              <a:path w="3809142" h="1240510">
                <a:moveTo>
                  <a:pt x="0" y="0"/>
                </a:moveTo>
                <a:lnTo>
                  <a:pt x="3809142" y="0"/>
                </a:lnTo>
                <a:lnTo>
                  <a:pt x="3809142" y="1240511"/>
                </a:lnTo>
                <a:lnTo>
                  <a:pt x="0" y="124051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700" y="1002783"/>
            <a:ext cx="16230600" cy="1423467"/>
          </a:xfrm>
          <a:prstGeom prst="rect">
            <a:avLst/>
          </a:prstGeom>
        </p:spPr>
        <p:txBody>
          <a:bodyPr lIns="0" tIns="0" rIns="0" bIns="0" rtlCol="0" anchor="t">
            <a:spAutoFit/>
          </a:bodyPr>
          <a:lstStyle/>
          <a:p>
            <a:pPr algn="l">
              <a:lnSpc>
                <a:spcPts val="11108"/>
              </a:lnSpc>
            </a:pPr>
            <a:r>
              <a:rPr lang="en-US" sz="10000" b="1" spc="-343" dirty="0">
                <a:solidFill>
                  <a:srgbClr val="222222"/>
                </a:solidFill>
                <a:latin typeface="Gotham Bold"/>
                <a:ea typeface="Gotham Bold"/>
                <a:cs typeface="Gotham Bold"/>
                <a:sym typeface="Gotham Bold"/>
              </a:rPr>
              <a:t>CYBER</a:t>
            </a:r>
          </a:p>
        </p:txBody>
      </p:sp>
      <p:sp>
        <p:nvSpPr>
          <p:cNvPr id="7" name="TextBox 7"/>
          <p:cNvSpPr txBox="1"/>
          <p:nvPr/>
        </p:nvSpPr>
        <p:spPr>
          <a:xfrm>
            <a:off x="1028700" y="8821102"/>
            <a:ext cx="12230100" cy="371897"/>
          </a:xfrm>
          <a:prstGeom prst="rect">
            <a:avLst/>
          </a:prstGeom>
        </p:spPr>
        <p:txBody>
          <a:bodyPr wrap="square" lIns="0" tIns="0" rIns="0" bIns="0" rtlCol="0" anchor="t">
            <a:spAutoFit/>
          </a:bodyPr>
          <a:lstStyle/>
          <a:p>
            <a:pPr algn="l">
              <a:lnSpc>
                <a:spcPts val="2940"/>
              </a:lnSpc>
              <a:spcBef>
                <a:spcPct val="0"/>
              </a:spcBef>
            </a:pPr>
            <a:r>
              <a:rPr lang="en-US" sz="2800" dirty="0">
                <a:solidFill>
                  <a:srgbClr val="222222"/>
                </a:solidFill>
                <a:latin typeface="Gotham Book" pitchFamily="50" charset="0"/>
                <a:ea typeface="Gotham"/>
                <a:cs typeface="Gotham Book" pitchFamily="50" charset="0"/>
                <a:sym typeface="Gotham"/>
              </a:rPr>
              <a:t>AN INTRODUCTION TO THE ELECTROMAGNETIC SPECTRUM</a:t>
            </a:r>
          </a:p>
        </p:txBody>
      </p:sp>
      <p:sp>
        <p:nvSpPr>
          <p:cNvPr id="8" name="TextBox 7">
            <a:extLst>
              <a:ext uri="{FF2B5EF4-FFF2-40B4-BE49-F238E27FC236}">
                <a16:creationId xmlns:a16="http://schemas.microsoft.com/office/drawing/2014/main" id="{D47657D8-CF76-8638-19E1-FC3BFA722D87}"/>
              </a:ext>
            </a:extLst>
          </p:cNvPr>
          <p:cNvSpPr txBox="1"/>
          <p:nvPr/>
        </p:nvSpPr>
        <p:spPr>
          <a:xfrm>
            <a:off x="1028700" y="548515"/>
            <a:ext cx="5199004" cy="329577"/>
          </a:xfrm>
          <a:prstGeom prst="rect">
            <a:avLst/>
          </a:prstGeom>
        </p:spPr>
        <p:txBody>
          <a:bodyPr lIns="0" tIns="0" rIns="0" bIns="0" rtlCol="0" anchor="t">
            <a:spAutoFit/>
          </a:bodyPr>
          <a:lstStyle/>
          <a:p>
            <a:pPr algn="l">
              <a:lnSpc>
                <a:spcPts val="2940"/>
              </a:lnSpc>
              <a:spcBef>
                <a:spcPct val="0"/>
              </a:spcBef>
            </a:pPr>
            <a:r>
              <a:rPr lang="en-US" sz="2100" dirty="0">
                <a:solidFill>
                  <a:srgbClr val="222222"/>
                </a:solidFill>
                <a:latin typeface="Gotham Bold" panose="02000803030000020004" pitchFamily="2" charset="0"/>
                <a:ea typeface="Gotham"/>
                <a:cs typeface="Gotham Book" pitchFamily="50" charset="0"/>
                <a:sym typeface="Gotham"/>
              </a:rPr>
              <a:t>LESSON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385081"/>
            <a:chOff x="0" y="0"/>
            <a:chExt cx="4816593" cy="1154918"/>
          </a:xfrm>
        </p:grpSpPr>
        <p:sp>
          <p:nvSpPr>
            <p:cNvPr id="3" name="Freeform 3"/>
            <p:cNvSpPr/>
            <p:nvPr/>
          </p:nvSpPr>
          <p:spPr>
            <a:xfrm>
              <a:off x="0" y="0"/>
              <a:ext cx="4816592" cy="1154918"/>
            </a:xfrm>
            <a:custGeom>
              <a:avLst/>
              <a:gdLst/>
              <a:ahLst/>
              <a:cxnLst/>
              <a:rect l="l" t="t" r="r" b="b"/>
              <a:pathLst>
                <a:path w="4816592" h="1154918">
                  <a:moveTo>
                    <a:pt x="0" y="0"/>
                  </a:moveTo>
                  <a:lnTo>
                    <a:pt x="4816592" y="0"/>
                  </a:lnTo>
                  <a:lnTo>
                    <a:pt x="4816592" y="1154918"/>
                  </a:lnTo>
                  <a:lnTo>
                    <a:pt x="0" y="1154918"/>
                  </a:lnTo>
                  <a:close/>
                </a:path>
              </a:pathLst>
            </a:custGeom>
            <a:solidFill>
              <a:srgbClr val="B0BC22"/>
            </a:solidFill>
          </p:spPr>
          <p:txBody>
            <a:bodyPr/>
            <a:lstStyle/>
            <a:p>
              <a:endParaRPr lang="en-US"/>
            </a:p>
          </p:txBody>
        </p:sp>
        <p:sp>
          <p:nvSpPr>
            <p:cNvPr id="4" name="TextBox 4"/>
            <p:cNvSpPr txBox="1"/>
            <p:nvPr/>
          </p:nvSpPr>
          <p:spPr>
            <a:xfrm>
              <a:off x="0" y="-47625"/>
              <a:ext cx="4816593" cy="1202543"/>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609600" y="4891838"/>
            <a:ext cx="5257800" cy="469359"/>
          </a:xfrm>
          <a:prstGeom prst="rect">
            <a:avLst/>
          </a:prstGeom>
        </p:spPr>
        <p:txBody>
          <a:bodyPr wrap="square"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THE INTERNET</a:t>
            </a:r>
          </a:p>
        </p:txBody>
      </p:sp>
      <p:sp>
        <p:nvSpPr>
          <p:cNvPr id="8" name="TextBox 8"/>
          <p:cNvSpPr txBox="1"/>
          <p:nvPr/>
        </p:nvSpPr>
        <p:spPr>
          <a:xfrm>
            <a:off x="12573000" y="4962414"/>
            <a:ext cx="5257800" cy="469359"/>
          </a:xfrm>
          <a:prstGeom prst="rect">
            <a:avLst/>
          </a:prstGeom>
        </p:spPr>
        <p:txBody>
          <a:bodyPr wrap="square"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PROTOCOL STACKS</a:t>
            </a:r>
          </a:p>
        </p:txBody>
      </p:sp>
      <p:sp>
        <p:nvSpPr>
          <p:cNvPr id="9" name="TextBox 9"/>
          <p:cNvSpPr txBox="1"/>
          <p:nvPr/>
        </p:nvSpPr>
        <p:spPr>
          <a:xfrm>
            <a:off x="609600" y="5446509"/>
            <a:ext cx="5257800" cy="3046988"/>
          </a:xfrm>
          <a:prstGeom prst="rect">
            <a:avLst/>
          </a:prstGeom>
        </p:spPr>
        <p:txBody>
          <a:bodyPr wrap="square" lIns="0" tIns="0" rIns="0" bIns="0" rtlCol="0" anchor="t">
            <a:spAutoFit/>
          </a:bodyPr>
          <a:lstStyle/>
          <a:p>
            <a:pPr marL="342900" lvl="0" indent="-342900">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The Advanced Research Projects Agency Network (ARPANET) was the first Wide Area Network (WAN). It began with four computer nodes connected by a signal in 1969. </a:t>
            </a:r>
          </a:p>
          <a:p>
            <a:pPr marL="342900" lvl="0" indent="-342900">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In 1989, the US government lifted restrictions on the use of the Internet, allowing its use for commercial purposes.</a:t>
            </a:r>
          </a:p>
          <a:p>
            <a:pPr marL="342900" lvl="0" indent="-342900">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Today, the Internet is critical to connecting people, the flow of commerce, and information gathering and sharing.</a:t>
            </a:r>
          </a:p>
        </p:txBody>
      </p:sp>
      <p:sp>
        <p:nvSpPr>
          <p:cNvPr id="10" name="TextBox 10"/>
          <p:cNvSpPr txBox="1"/>
          <p:nvPr/>
        </p:nvSpPr>
        <p:spPr>
          <a:xfrm>
            <a:off x="12573000" y="5517085"/>
            <a:ext cx="5257800" cy="2769989"/>
          </a:xfrm>
          <a:prstGeom prst="rect">
            <a:avLst/>
          </a:prstGeom>
        </p:spPr>
        <p:txBody>
          <a:bodyPr wrap="square" lIns="0" tIns="0" rIns="0" bIns="0" rtlCol="0" anchor="t">
            <a:spAutoFit/>
          </a:bodyPr>
          <a:lstStyle/>
          <a:p>
            <a:pPr marL="342900" lvl="0" indent="-342900">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Application Protocol Layer: Protocols specific to applications such as www, email, FTPs.</a:t>
            </a:r>
          </a:p>
          <a:p>
            <a:pPr marL="342900" lvl="0" indent="-342900">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Transmission Control Protocol Layer: TCP directs packets to a specific application on a computer using a port number.</a:t>
            </a:r>
          </a:p>
          <a:p>
            <a:pPr marL="342900" lvl="0" indent="-342900">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Internet Protocol Layer: IP directs packets to a specific computer using an IP address.</a:t>
            </a:r>
          </a:p>
          <a:p>
            <a:pPr marL="342900" lvl="0" indent="-342900">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Hardware Layer: Converts binary packet data to network signals and back.</a:t>
            </a:r>
          </a:p>
        </p:txBody>
      </p:sp>
      <p:sp>
        <p:nvSpPr>
          <p:cNvPr id="13" name="TextBox 13"/>
          <p:cNvSpPr txBox="1"/>
          <p:nvPr/>
        </p:nvSpPr>
        <p:spPr>
          <a:xfrm>
            <a:off x="1028698" y="474210"/>
            <a:ext cx="16230600"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AN INTRO TO CYBER</a:t>
            </a:r>
          </a:p>
        </p:txBody>
      </p:sp>
      <p:sp>
        <p:nvSpPr>
          <p:cNvPr id="14" name="Freeform 6">
            <a:extLst>
              <a:ext uri="{FF2B5EF4-FFF2-40B4-BE49-F238E27FC236}">
                <a16:creationId xmlns:a16="http://schemas.microsoft.com/office/drawing/2014/main" id="{956D5F90-C6D3-83DB-506F-352D88913474}"/>
              </a:ext>
            </a:extLst>
          </p:cNvPr>
          <p:cNvSpPr/>
          <p:nvPr/>
        </p:nvSpPr>
        <p:spPr>
          <a:xfrm>
            <a:off x="6975921" y="1742860"/>
            <a:ext cx="4336158" cy="3063666"/>
          </a:xfrm>
          <a:custGeom>
            <a:avLst/>
            <a:gdLst/>
            <a:ahLst/>
            <a:cxnLst/>
            <a:rect l="l" t="t" r="r" b="b"/>
            <a:pathLst>
              <a:path w="812800" h="812800">
                <a:moveTo>
                  <a:pt x="0" y="0"/>
                </a:moveTo>
                <a:lnTo>
                  <a:pt x="812800" y="0"/>
                </a:lnTo>
                <a:lnTo>
                  <a:pt x="812800" y="812800"/>
                </a:lnTo>
                <a:lnTo>
                  <a:pt x="0" y="812800"/>
                </a:lnTo>
                <a:close/>
              </a:path>
            </a:pathLst>
          </a:custGeom>
          <a:blipFill>
            <a:blip r:embed="rId2"/>
            <a:stretch>
              <a:fillRect/>
            </a:stretch>
          </a:blipFill>
          <a:ln w="25400">
            <a:solidFill>
              <a:schemeClr val="tx1"/>
            </a:solidFill>
          </a:ln>
          <a:effectLst>
            <a:outerShdw blurRad="50800" dist="38100" dir="2700000" algn="tl" rotWithShape="0">
              <a:prstClr val="black">
                <a:alpha val="40000"/>
              </a:prstClr>
            </a:outerShdw>
          </a:effectLst>
        </p:spPr>
        <p:txBody>
          <a:bodyPr>
            <a:scene3d>
              <a:camera prst="orthographicFront"/>
              <a:lightRig rig="harsh" dir="t"/>
            </a:scene3d>
            <a:sp3d extrusionH="57150" prstMaterial="matte">
              <a:bevelT w="63500" h="12700" prst="angle"/>
              <a:contourClr>
                <a:schemeClr val="bg1">
                  <a:lumMod val="65000"/>
                </a:schemeClr>
              </a:contourClr>
            </a:sp3d>
          </a:bodyPr>
          <a:lstStyle/>
          <a:p>
            <a:endParaRPr lang="en-US" b="1" dirty="0">
              <a:ln/>
              <a:solidFill>
                <a:schemeClr val="accent3"/>
              </a:solidFill>
            </a:endParaRPr>
          </a:p>
        </p:txBody>
      </p:sp>
      <p:sp>
        <p:nvSpPr>
          <p:cNvPr id="5" name="TextBox 8">
            <a:extLst>
              <a:ext uri="{FF2B5EF4-FFF2-40B4-BE49-F238E27FC236}">
                <a16:creationId xmlns:a16="http://schemas.microsoft.com/office/drawing/2014/main" id="{72580922-AD3C-F8D7-43C4-E295635F5C20}"/>
              </a:ext>
            </a:extLst>
          </p:cNvPr>
          <p:cNvSpPr txBox="1"/>
          <p:nvPr/>
        </p:nvSpPr>
        <p:spPr>
          <a:xfrm>
            <a:off x="6553200" y="4891838"/>
            <a:ext cx="5257800" cy="469359"/>
          </a:xfrm>
          <a:prstGeom prst="rect">
            <a:avLst/>
          </a:prstGeom>
        </p:spPr>
        <p:txBody>
          <a:bodyPr wrap="square"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TCP/IP</a:t>
            </a:r>
          </a:p>
        </p:txBody>
      </p:sp>
      <p:sp>
        <p:nvSpPr>
          <p:cNvPr id="6" name="TextBox 10">
            <a:extLst>
              <a:ext uri="{FF2B5EF4-FFF2-40B4-BE49-F238E27FC236}">
                <a16:creationId xmlns:a16="http://schemas.microsoft.com/office/drawing/2014/main" id="{D49F002A-10DE-CB47-6682-B98C3F859C40}"/>
              </a:ext>
            </a:extLst>
          </p:cNvPr>
          <p:cNvSpPr txBox="1"/>
          <p:nvPr/>
        </p:nvSpPr>
        <p:spPr>
          <a:xfrm>
            <a:off x="6553200" y="5446509"/>
            <a:ext cx="5257800" cy="4154984"/>
          </a:xfrm>
          <a:prstGeom prst="rect">
            <a:avLst/>
          </a:prstGeom>
        </p:spPr>
        <p:txBody>
          <a:bodyPr wrap="square" lIns="0" tIns="0" rIns="0" bIns="0" rtlCol="0" anchor="t">
            <a:spAutoFit/>
          </a:bodyPr>
          <a:lstStyle/>
          <a:p>
            <a:pPr marL="0" lvl="0" indent="0">
              <a:spcBef>
                <a:spcPct val="0"/>
              </a:spcBef>
            </a:pPr>
            <a:r>
              <a:rPr lang="en-US" dirty="0">
                <a:solidFill>
                  <a:srgbClr val="222222"/>
                </a:solidFill>
                <a:latin typeface="Gotham Book" panose="02000604040000020004" pitchFamily="50" charset="0"/>
                <a:ea typeface="Gotham Condensed"/>
                <a:cs typeface="Gotham Condensed"/>
                <a:sym typeface="Gotham Condensed"/>
              </a:rPr>
              <a:t>Every computer and network connected to the Internet uses the same protocols (rules and procedures) to control timing and data format. The Internet uses Transmission Control Protocol/Internet Protocol (TCP/IP). The Internet is a packet-switching network, which breaks down data into packets for transmission.</a:t>
            </a:r>
          </a:p>
          <a:p>
            <a:pPr marL="0" lvl="0" indent="0">
              <a:spcBef>
                <a:spcPct val="0"/>
              </a:spcBef>
            </a:pPr>
            <a:endParaRPr lang="en-US" dirty="0">
              <a:solidFill>
                <a:srgbClr val="222222"/>
              </a:solidFill>
              <a:latin typeface="Gotham Book" panose="02000604040000020004" pitchFamily="50" charset="0"/>
              <a:ea typeface="Gotham Condensed"/>
              <a:cs typeface="Gotham Condensed"/>
              <a:sym typeface="Gotham Condensed"/>
            </a:endParaRPr>
          </a:p>
          <a:p>
            <a:pPr marL="0" lvl="0" indent="0">
              <a:spcBef>
                <a:spcPct val="0"/>
              </a:spcBef>
            </a:pPr>
            <a:r>
              <a:rPr lang="en-US" dirty="0">
                <a:solidFill>
                  <a:srgbClr val="222222"/>
                </a:solidFill>
                <a:latin typeface="Gotham Book" panose="02000604040000020004" pitchFamily="50" charset="0"/>
                <a:ea typeface="Gotham Condensed"/>
                <a:cs typeface="Gotham Condensed"/>
                <a:sym typeface="Gotham Condensed"/>
              </a:rPr>
              <a:t>To communicate across the Internet, </a:t>
            </a:r>
            <a:br>
              <a:rPr lang="en-US" dirty="0">
                <a:solidFill>
                  <a:srgbClr val="222222"/>
                </a:solidFill>
                <a:latin typeface="Gotham Book" panose="02000604040000020004" pitchFamily="50" charset="0"/>
                <a:ea typeface="Gotham Condensed"/>
                <a:cs typeface="Gotham Condensed"/>
                <a:sym typeface="Gotham Condensed"/>
              </a:rPr>
            </a:br>
            <a:r>
              <a:rPr lang="en-US" dirty="0">
                <a:solidFill>
                  <a:srgbClr val="222222"/>
                </a:solidFill>
                <a:latin typeface="Gotham Book" panose="02000604040000020004" pitchFamily="50" charset="0"/>
                <a:ea typeface="Gotham Condensed"/>
                <a:cs typeface="Gotham Condensed"/>
                <a:sym typeface="Gotham Condensed"/>
              </a:rPr>
              <a:t>a computer must have a unique address/numerical identifier called an Internet Protocol address. Each IP address has four parts, each a number between 0 and 255 – </a:t>
            </a:r>
            <a:br>
              <a:rPr lang="en-US" dirty="0">
                <a:solidFill>
                  <a:srgbClr val="222222"/>
                </a:solidFill>
                <a:latin typeface="Gotham Book" panose="02000604040000020004" pitchFamily="50" charset="0"/>
                <a:ea typeface="Gotham Condensed"/>
                <a:cs typeface="Gotham Condensed"/>
                <a:sym typeface="Gotham Condensed"/>
              </a:rPr>
            </a:br>
            <a:r>
              <a:rPr lang="en-US" dirty="0">
                <a:solidFill>
                  <a:srgbClr val="222222"/>
                </a:solidFill>
                <a:latin typeface="Gotham Book" panose="02000604040000020004" pitchFamily="50" charset="0"/>
                <a:ea typeface="Gotham Condensed"/>
                <a:cs typeface="Gotham Condensed"/>
                <a:sym typeface="Gotham Condensed"/>
              </a:rPr>
              <a:t>for example, 205.46.117.104.</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3" name="Freeform 3"/>
          <p:cNvSpPr/>
          <p:nvPr/>
        </p:nvSpPr>
        <p:spPr>
          <a:xfrm>
            <a:off x="11207114" y="0"/>
            <a:ext cx="7080886" cy="10287000"/>
          </a:xfrm>
          <a:custGeom>
            <a:avLst/>
            <a:gdLst/>
            <a:ahLst/>
            <a:cxnLst/>
            <a:rect l="l" t="t" r="r" b="b"/>
            <a:pathLst>
              <a:path w="1864925" h="2709333">
                <a:moveTo>
                  <a:pt x="0" y="0"/>
                </a:moveTo>
                <a:lnTo>
                  <a:pt x="1864925" y="0"/>
                </a:lnTo>
                <a:lnTo>
                  <a:pt x="1864925" y="2709333"/>
                </a:lnTo>
                <a:lnTo>
                  <a:pt x="0" y="2709333"/>
                </a:lnTo>
                <a:close/>
              </a:path>
            </a:pathLst>
          </a:custGeom>
          <a:solidFill>
            <a:srgbClr val="B0BC22"/>
          </a:solidFill>
        </p:spPr>
        <p:txBody>
          <a:bodyPr/>
          <a:lstStyle/>
          <a:p>
            <a:endParaRPr lang="en-US"/>
          </a:p>
        </p:txBody>
      </p:sp>
      <p:sp>
        <p:nvSpPr>
          <p:cNvPr id="6" name="Freeform 6"/>
          <p:cNvSpPr/>
          <p:nvPr/>
        </p:nvSpPr>
        <p:spPr>
          <a:xfrm>
            <a:off x="9906000" y="5091640"/>
            <a:ext cx="4572000" cy="4560234"/>
          </a:xfrm>
          <a:custGeom>
            <a:avLst/>
            <a:gdLst/>
            <a:ahLst/>
            <a:cxnLst/>
            <a:rect l="l" t="t" r="r" b="b"/>
            <a:pathLst>
              <a:path w="812800" h="1048563">
                <a:moveTo>
                  <a:pt x="0" y="0"/>
                </a:moveTo>
                <a:lnTo>
                  <a:pt x="812800" y="0"/>
                </a:lnTo>
                <a:lnTo>
                  <a:pt x="812800" y="1048563"/>
                </a:lnTo>
                <a:lnTo>
                  <a:pt x="0" y="1048563"/>
                </a:lnTo>
                <a:close/>
              </a:path>
            </a:pathLst>
          </a:custGeom>
          <a:blipFill>
            <a:blip r:embed="rId2"/>
            <a:stretch>
              <a:fillRect l="-1666" r="-3334"/>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7" name="TextBox 7"/>
          <p:cNvSpPr txBox="1"/>
          <p:nvPr/>
        </p:nvSpPr>
        <p:spPr>
          <a:xfrm>
            <a:off x="685800" y="1638300"/>
            <a:ext cx="8534400" cy="6056786"/>
          </a:xfrm>
          <a:prstGeom prst="rect">
            <a:avLst/>
          </a:prstGeom>
        </p:spPr>
        <p:txBody>
          <a:bodyPr wrap="square" lIns="0" tIns="0" rIns="0" bIns="0" rtlCol="0" anchor="t">
            <a:spAutoFit/>
          </a:bodyPr>
          <a:lstStyle/>
          <a:p>
            <a:pPr marL="0" lvl="0" indent="0" algn="l">
              <a:lnSpc>
                <a:spcPts val="3360"/>
              </a:lnSpc>
              <a:spcBef>
                <a:spcPct val="0"/>
              </a:spcBef>
            </a:pPr>
            <a:r>
              <a:rPr lang="en-US" sz="2000" dirty="0">
                <a:solidFill>
                  <a:srgbClr val="222222"/>
                </a:solidFill>
                <a:latin typeface="Gotham Book" panose="02000604040000020004" pitchFamily="50" charset="0"/>
                <a:ea typeface="Gotham Condensed"/>
                <a:cs typeface="Gotham Condensed"/>
                <a:sym typeface="Gotham Condensed"/>
              </a:rPr>
              <a:t>Cyberspace is a term coined by William Gibson in his 1982 science fiction short story </a:t>
            </a:r>
            <a:r>
              <a:rPr lang="en-US" sz="2000" i="1" dirty="0">
                <a:solidFill>
                  <a:srgbClr val="222222"/>
                </a:solidFill>
                <a:latin typeface="Gotham Book" panose="02000604040000020004" pitchFamily="50" charset="0"/>
                <a:ea typeface="Gotham Condensed"/>
                <a:cs typeface="Gotham Condensed"/>
                <a:sym typeface="Gotham Condensed"/>
              </a:rPr>
              <a:t>Burning Chrome</a:t>
            </a:r>
            <a:r>
              <a:rPr lang="en-US" sz="2000" dirty="0">
                <a:solidFill>
                  <a:srgbClr val="222222"/>
                </a:solidFill>
                <a:latin typeface="Gotham Book" panose="02000604040000020004" pitchFamily="50" charset="0"/>
                <a:ea typeface="Gotham Condensed"/>
                <a:cs typeface="Gotham Condensed"/>
                <a:sym typeface="Gotham Condensed"/>
              </a:rPr>
              <a:t>. In the introduction to his 1992 book </a:t>
            </a:r>
            <a:r>
              <a:rPr lang="en-US" sz="2000" i="1" dirty="0">
                <a:solidFill>
                  <a:srgbClr val="222222"/>
                </a:solidFill>
                <a:latin typeface="Gotham Book" panose="02000604040000020004" pitchFamily="50" charset="0"/>
                <a:ea typeface="Gotham Condensed"/>
                <a:cs typeface="Gotham Condensed"/>
                <a:sym typeface="Gotham Condensed"/>
              </a:rPr>
              <a:t>The Hacker Crackdown</a:t>
            </a:r>
            <a:r>
              <a:rPr lang="en-US" sz="2000" dirty="0">
                <a:solidFill>
                  <a:srgbClr val="222222"/>
                </a:solidFill>
                <a:latin typeface="Gotham Book" panose="02000604040000020004" pitchFamily="50" charset="0"/>
                <a:ea typeface="Gotham Condensed"/>
                <a:cs typeface="Gotham Condensed"/>
                <a:sym typeface="Gotham Condensed"/>
              </a:rPr>
              <a:t>, Bruce Sterling wrote: “Cyberspace is the ‘place’ where a telephone conversation appears to occur. Not inside your actual phone, the plastic device on your desk. Not inside the other person’s phone, in some other city. The place between the phones. The indefinite place out there, where the two of you, human beings, actually meet and communicate.”</a:t>
            </a:r>
          </a:p>
          <a:p>
            <a:pPr marL="0" lvl="0" indent="0" algn="l">
              <a:lnSpc>
                <a:spcPts val="3360"/>
              </a:lnSpc>
              <a:spcBef>
                <a:spcPct val="0"/>
              </a:spcBef>
            </a:pPr>
            <a:endParaRPr lang="en-US" sz="2000" dirty="0">
              <a:solidFill>
                <a:srgbClr val="222222"/>
              </a:solidFill>
              <a:latin typeface="Gotham Book" panose="02000604040000020004" pitchFamily="50" charset="0"/>
              <a:ea typeface="Gotham Condensed"/>
              <a:cs typeface="Gotham Condensed"/>
              <a:sym typeface="Gotham Condensed"/>
            </a:endParaRPr>
          </a:p>
          <a:p>
            <a:pPr marL="0" lvl="0" indent="0" algn="l">
              <a:lnSpc>
                <a:spcPts val="3360"/>
              </a:lnSpc>
              <a:spcBef>
                <a:spcPct val="0"/>
              </a:spcBef>
            </a:pPr>
            <a:r>
              <a:rPr lang="en-US" sz="2000" dirty="0">
                <a:solidFill>
                  <a:srgbClr val="222222"/>
                </a:solidFill>
                <a:latin typeface="Gotham Book" panose="02000604040000020004" pitchFamily="50" charset="0"/>
                <a:ea typeface="Gotham Condensed"/>
                <a:cs typeface="Gotham Condensed"/>
                <a:sym typeface="Gotham Condensed"/>
              </a:rPr>
              <a:t>Cyberspace is a worldwide network of computers, devices, and equipment. It is free by design and open to the public. As individuals, organizations, and governments have become increasingly reliant on the Internet, the need for cybersecurity has increased due to the transmission of sensitive data and information.</a:t>
            </a:r>
          </a:p>
        </p:txBody>
      </p:sp>
      <p:sp>
        <p:nvSpPr>
          <p:cNvPr id="9" name="TextBox 9"/>
          <p:cNvSpPr txBox="1"/>
          <p:nvPr/>
        </p:nvSpPr>
        <p:spPr>
          <a:xfrm>
            <a:off x="685800" y="484253"/>
            <a:ext cx="9623275" cy="1013098"/>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CYBERSPACE</a:t>
            </a:r>
          </a:p>
        </p:txBody>
      </p:sp>
      <p:sp>
        <p:nvSpPr>
          <p:cNvPr id="5" name="Freeform 6">
            <a:extLst>
              <a:ext uri="{FF2B5EF4-FFF2-40B4-BE49-F238E27FC236}">
                <a16:creationId xmlns:a16="http://schemas.microsoft.com/office/drawing/2014/main" id="{0A5CEEF8-0687-68FC-225E-838508B5551E}"/>
              </a:ext>
            </a:extLst>
          </p:cNvPr>
          <p:cNvSpPr/>
          <p:nvPr/>
        </p:nvSpPr>
        <p:spPr>
          <a:xfrm>
            <a:off x="9906000" y="990802"/>
            <a:ext cx="2895600" cy="3863352"/>
          </a:xfrm>
          <a:custGeom>
            <a:avLst/>
            <a:gdLst/>
            <a:ahLst/>
            <a:cxnLst/>
            <a:rect l="l" t="t" r="r" b="b"/>
            <a:pathLst>
              <a:path w="812800" h="1048563">
                <a:moveTo>
                  <a:pt x="0" y="0"/>
                </a:moveTo>
                <a:lnTo>
                  <a:pt x="812800" y="0"/>
                </a:lnTo>
                <a:lnTo>
                  <a:pt x="812800" y="1048563"/>
                </a:lnTo>
                <a:lnTo>
                  <a:pt x="0" y="1048563"/>
                </a:lnTo>
                <a:close/>
              </a:path>
            </a:pathLst>
          </a:custGeom>
          <a:blipFill>
            <a:blip r:embed="rId3">
              <a:extLst>
                <a:ext uri="{28A0092B-C50C-407E-A947-70E740481C1C}">
                  <a14:useLocalDpi xmlns:a14="http://schemas.microsoft.com/office/drawing/2010/main" val="0"/>
                </a:ext>
              </a:extLst>
            </a:blip>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3" name="Freeform 3"/>
          <p:cNvSpPr/>
          <p:nvPr/>
        </p:nvSpPr>
        <p:spPr>
          <a:xfrm>
            <a:off x="-152400" y="0"/>
            <a:ext cx="6477000" cy="10287000"/>
          </a:xfrm>
          <a:custGeom>
            <a:avLst/>
            <a:gdLst/>
            <a:ahLst/>
            <a:cxnLst/>
            <a:rect l="l" t="t" r="r" b="b"/>
            <a:pathLst>
              <a:path w="3136148" h="2709333">
                <a:moveTo>
                  <a:pt x="0" y="0"/>
                </a:moveTo>
                <a:lnTo>
                  <a:pt x="3136148" y="0"/>
                </a:lnTo>
                <a:lnTo>
                  <a:pt x="3136148" y="2709333"/>
                </a:lnTo>
                <a:lnTo>
                  <a:pt x="0" y="2709333"/>
                </a:lnTo>
                <a:close/>
              </a:path>
            </a:pathLst>
          </a:custGeom>
          <a:solidFill>
            <a:srgbClr val="B0BC22"/>
          </a:solidFill>
          <a:ln cap="sq">
            <a:noFill/>
            <a:prstDash val="solid"/>
            <a:miter/>
          </a:ln>
        </p:spPr>
        <p:txBody>
          <a:bodyPr/>
          <a:lstStyle/>
          <a:p>
            <a:endParaRPr lang="en-US"/>
          </a:p>
        </p:txBody>
      </p:sp>
      <p:sp>
        <p:nvSpPr>
          <p:cNvPr id="6" name="Freeform 6"/>
          <p:cNvSpPr/>
          <p:nvPr/>
        </p:nvSpPr>
        <p:spPr>
          <a:xfrm>
            <a:off x="7254025" y="571500"/>
            <a:ext cx="4114800" cy="2743200"/>
          </a:xfrm>
          <a:custGeom>
            <a:avLst/>
            <a:gdLst/>
            <a:ahLst/>
            <a:cxnLst/>
            <a:rect l="l" t="t" r="r" b="b"/>
            <a:pathLst>
              <a:path w="1390415" h="1026194">
                <a:moveTo>
                  <a:pt x="0" y="0"/>
                </a:moveTo>
                <a:lnTo>
                  <a:pt x="1390415" y="0"/>
                </a:lnTo>
                <a:lnTo>
                  <a:pt x="1390415" y="1026194"/>
                </a:lnTo>
                <a:lnTo>
                  <a:pt x="0" y="1026194"/>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8" name="Freeform 8"/>
          <p:cNvSpPr/>
          <p:nvPr/>
        </p:nvSpPr>
        <p:spPr>
          <a:xfrm>
            <a:off x="12992100" y="595532"/>
            <a:ext cx="4114800" cy="2743200"/>
          </a:xfrm>
          <a:custGeom>
            <a:avLst/>
            <a:gdLst/>
            <a:ahLst/>
            <a:cxnLst/>
            <a:rect l="l" t="t" r="r" b="b"/>
            <a:pathLst>
              <a:path w="1390415" h="1026194">
                <a:moveTo>
                  <a:pt x="0" y="0"/>
                </a:moveTo>
                <a:lnTo>
                  <a:pt x="1390415" y="0"/>
                </a:lnTo>
                <a:lnTo>
                  <a:pt x="1390415" y="1026194"/>
                </a:lnTo>
                <a:lnTo>
                  <a:pt x="0" y="1026194"/>
                </a:lnTo>
                <a:close/>
              </a:path>
            </a:pathLst>
          </a:custGeom>
          <a:blipFill>
            <a:blip r:embed="rId4"/>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9" name="TextBox 9"/>
          <p:cNvSpPr txBox="1"/>
          <p:nvPr/>
        </p:nvSpPr>
        <p:spPr>
          <a:xfrm>
            <a:off x="12441494" y="4134027"/>
            <a:ext cx="5257800" cy="5847755"/>
          </a:xfrm>
          <a:prstGeom prst="rect">
            <a:avLst/>
          </a:prstGeom>
        </p:spPr>
        <p:txBody>
          <a:bodyPr wrap="square" lIns="0" tIns="0" rIns="0" bIns="0" rtlCol="0" anchor="t">
            <a:spAutoFit/>
          </a:bodyPr>
          <a:lstStyle/>
          <a:p>
            <a:pPr algn="l"/>
            <a:r>
              <a:rPr lang="en-US" sz="2000" dirty="0">
                <a:solidFill>
                  <a:srgbClr val="222222"/>
                </a:solidFill>
                <a:latin typeface="Gotham Book" panose="02000604040000020004" pitchFamily="50" charset="0"/>
                <a:ea typeface="Gotham Condensed"/>
                <a:cs typeface="Gotham Condensed"/>
                <a:sym typeface="Gotham Condensed"/>
              </a:rPr>
              <a:t>There are three major approaches:</a:t>
            </a:r>
          </a:p>
          <a:p>
            <a:pPr marL="338138" indent="-338138" algn="l">
              <a:buAutoNum type="arabicPeriod"/>
            </a:pPr>
            <a:r>
              <a:rPr lang="en-US" sz="2000" dirty="0">
                <a:solidFill>
                  <a:srgbClr val="222222"/>
                </a:solidFill>
                <a:latin typeface="Gotham Book" panose="02000604040000020004" pitchFamily="50" charset="0"/>
                <a:ea typeface="Gotham Condensed"/>
                <a:cs typeface="Gotham Condensed"/>
                <a:sym typeface="Gotham Condensed"/>
              </a:rPr>
              <a:t>Break in and steal information/data from a computer system or network.</a:t>
            </a:r>
          </a:p>
          <a:p>
            <a:pPr marL="338138" indent="-338138" algn="l">
              <a:buAutoNum type="arabicPeriod"/>
            </a:pPr>
            <a:r>
              <a:rPr lang="en-US" sz="2000" dirty="0">
                <a:solidFill>
                  <a:srgbClr val="222222"/>
                </a:solidFill>
                <a:latin typeface="Gotham Book" panose="02000604040000020004" pitchFamily="50" charset="0"/>
                <a:ea typeface="Gotham Condensed"/>
                <a:cs typeface="Gotham Condensed"/>
                <a:sym typeface="Gotham Condensed"/>
              </a:rPr>
              <a:t>Directly affect the functionality of a computer system or network through malware.</a:t>
            </a:r>
          </a:p>
          <a:p>
            <a:pPr marL="688975" lvl="1" indent="-338138">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Types of malware include </a:t>
            </a:r>
            <a:r>
              <a:rPr lang="en-US" sz="2000" b="1" dirty="0">
                <a:solidFill>
                  <a:srgbClr val="222222"/>
                </a:solidFill>
                <a:latin typeface="Gotham Book" panose="02000604040000020004" pitchFamily="50" charset="0"/>
                <a:ea typeface="Gotham Condensed"/>
                <a:cs typeface="Gotham Condensed"/>
                <a:sym typeface="Gotham Condensed"/>
              </a:rPr>
              <a:t>worms</a:t>
            </a:r>
            <a:r>
              <a:rPr lang="en-US" sz="2000" dirty="0">
                <a:solidFill>
                  <a:srgbClr val="222222"/>
                </a:solidFill>
                <a:latin typeface="Gotham Book" panose="02000604040000020004" pitchFamily="50" charset="0"/>
                <a:ea typeface="Gotham Condensed"/>
                <a:cs typeface="Gotham Condensed"/>
                <a:sym typeface="Gotham Condensed"/>
              </a:rPr>
              <a:t> (software that spreads harmful effects on its own), </a:t>
            </a:r>
            <a:r>
              <a:rPr lang="en-US" sz="2000" b="1" dirty="0">
                <a:solidFill>
                  <a:srgbClr val="222222"/>
                </a:solidFill>
                <a:latin typeface="Gotham Book" panose="02000604040000020004" pitchFamily="50" charset="0"/>
                <a:ea typeface="Gotham Condensed"/>
                <a:cs typeface="Gotham Condensed"/>
                <a:sym typeface="Gotham Condensed"/>
              </a:rPr>
              <a:t>viruses</a:t>
            </a:r>
            <a:r>
              <a:rPr lang="en-US" sz="2000" dirty="0">
                <a:solidFill>
                  <a:srgbClr val="222222"/>
                </a:solidFill>
                <a:latin typeface="Gotham Book" panose="02000604040000020004" pitchFamily="50" charset="0"/>
                <a:ea typeface="Gotham Condensed"/>
                <a:cs typeface="Gotham Condensed"/>
                <a:sym typeface="Gotham Condensed"/>
              </a:rPr>
              <a:t> (malware attached to other software), </a:t>
            </a:r>
            <a:r>
              <a:rPr lang="en-US" sz="2000" b="1" dirty="0">
                <a:solidFill>
                  <a:srgbClr val="222222"/>
                </a:solidFill>
                <a:latin typeface="Gotham Book" panose="02000604040000020004" pitchFamily="50" charset="0"/>
                <a:ea typeface="Gotham Condensed"/>
                <a:cs typeface="Gotham Condensed"/>
                <a:sym typeface="Gotham Condensed"/>
              </a:rPr>
              <a:t>Trojan horses </a:t>
            </a:r>
            <a:r>
              <a:rPr lang="en-US" sz="2000" dirty="0">
                <a:solidFill>
                  <a:srgbClr val="222222"/>
                </a:solidFill>
                <a:latin typeface="Gotham Book" panose="02000604040000020004" pitchFamily="50" charset="0"/>
                <a:ea typeface="Gotham Condensed"/>
                <a:cs typeface="Gotham Condensed"/>
                <a:sym typeface="Gotham Condensed"/>
              </a:rPr>
              <a:t>(software that disguises itself as legitimate – for example, phishing), and </a:t>
            </a:r>
            <a:r>
              <a:rPr lang="en-US" sz="2000" b="1" dirty="0">
                <a:solidFill>
                  <a:srgbClr val="222222"/>
                </a:solidFill>
                <a:latin typeface="Gotham Book" panose="02000604040000020004" pitchFamily="50" charset="0"/>
                <a:ea typeface="Gotham Condensed"/>
                <a:cs typeface="Gotham Condensed"/>
                <a:sym typeface="Gotham Condensed"/>
              </a:rPr>
              <a:t>logic bombs </a:t>
            </a:r>
            <a:r>
              <a:rPr lang="en-US" sz="2000" dirty="0">
                <a:solidFill>
                  <a:srgbClr val="222222"/>
                </a:solidFill>
                <a:latin typeface="Gotham Book" panose="02000604040000020004" pitchFamily="50" charset="0"/>
                <a:ea typeface="Gotham Condensed"/>
                <a:cs typeface="Gotham Condensed"/>
                <a:sym typeface="Gotham Condensed"/>
              </a:rPr>
              <a:t>(software planted to activate later with harmful effects).</a:t>
            </a:r>
          </a:p>
          <a:p>
            <a:pPr marL="338138" indent="-338138" algn="l">
              <a:buAutoNum type="arabicPeriod"/>
            </a:pPr>
            <a:r>
              <a:rPr lang="en-US" sz="2000" dirty="0">
                <a:solidFill>
                  <a:srgbClr val="222222"/>
                </a:solidFill>
                <a:latin typeface="Gotham Book" panose="02000604040000020004" pitchFamily="50" charset="0"/>
                <a:ea typeface="Gotham Condensed"/>
                <a:cs typeface="Gotham Condensed"/>
                <a:sym typeface="Gotham Condensed"/>
              </a:rPr>
              <a:t>Denial-of-service (DoS), which directs a flood of traffic to overwhelm a system or network and render them non-functional.</a:t>
            </a:r>
          </a:p>
        </p:txBody>
      </p:sp>
      <p:sp>
        <p:nvSpPr>
          <p:cNvPr id="10" name="TextBox 10"/>
          <p:cNvSpPr txBox="1"/>
          <p:nvPr/>
        </p:nvSpPr>
        <p:spPr>
          <a:xfrm>
            <a:off x="6858000" y="4139980"/>
            <a:ext cx="5257800" cy="4924425"/>
          </a:xfrm>
          <a:prstGeom prst="rect">
            <a:avLst/>
          </a:prstGeom>
        </p:spPr>
        <p:txBody>
          <a:bodyPr lIns="0" tIns="0" rIns="0" bIns="0" rtlCol="0" anchor="t">
            <a:spAutoFit/>
          </a:bodyPr>
          <a:lstStyle/>
          <a:p>
            <a:pPr marL="342900" indent="-342900" algn="l">
              <a:buFont typeface="Arial" panose="020B0604020202020204" pitchFamily="34" charset="0"/>
              <a:buChar char="•"/>
            </a:pPr>
            <a:r>
              <a:rPr lang="en-US" sz="2000" b="1" dirty="0">
                <a:solidFill>
                  <a:srgbClr val="222222"/>
                </a:solidFill>
                <a:latin typeface="Gotham Book" panose="02000604040000020004" pitchFamily="50" charset="0"/>
                <a:ea typeface="Gotham Condensed"/>
                <a:cs typeface="Gotham Condensed"/>
                <a:sym typeface="Gotham Condensed"/>
              </a:rPr>
              <a:t>Cyberterrorism: </a:t>
            </a:r>
            <a:r>
              <a:rPr lang="en-US" sz="2000" dirty="0">
                <a:solidFill>
                  <a:srgbClr val="222222"/>
                </a:solidFill>
                <a:latin typeface="Gotham Book" panose="02000604040000020004" pitchFamily="50" charset="0"/>
                <a:ea typeface="Gotham Condensed"/>
                <a:cs typeface="Gotham Condensed"/>
                <a:sym typeface="Gotham Condensed"/>
              </a:rPr>
              <a:t>Any premeditated, politically motivated attack against information, computer systems, computer programs, or data, which results in violence against non-combatant targets by sub-national groups or clandestine agents (Source: FBI).</a:t>
            </a:r>
          </a:p>
          <a:p>
            <a:pPr marL="342900" indent="-342900" algn="l">
              <a:buFont typeface="Arial" panose="020B0604020202020204" pitchFamily="34" charset="0"/>
              <a:buChar char="•"/>
            </a:pPr>
            <a:r>
              <a:rPr lang="en-US" sz="2000" b="1" dirty="0">
                <a:solidFill>
                  <a:srgbClr val="222222"/>
                </a:solidFill>
                <a:latin typeface="Gotham Book" panose="02000604040000020004" pitchFamily="50" charset="0"/>
                <a:ea typeface="Gotham Condensed"/>
                <a:cs typeface="Gotham Condensed"/>
                <a:sym typeface="Gotham Condensed"/>
              </a:rPr>
              <a:t>Cyberespionage: </a:t>
            </a:r>
            <a:r>
              <a:rPr lang="en-US" sz="2000" dirty="0">
                <a:solidFill>
                  <a:srgbClr val="222222"/>
                </a:solidFill>
                <a:latin typeface="Gotham Book" panose="02000604040000020004" pitchFamily="50" charset="0"/>
                <a:ea typeface="Gotham Condensed"/>
                <a:cs typeface="Gotham Condensed"/>
                <a:sym typeface="Gotham Condensed"/>
              </a:rPr>
              <a:t>The use of computer networks to gain illicit access to information typically held by a government.</a:t>
            </a:r>
          </a:p>
          <a:p>
            <a:pPr marL="342900" indent="-342900" algn="l">
              <a:buFont typeface="Arial" panose="020B0604020202020204" pitchFamily="34" charset="0"/>
              <a:buChar char="•"/>
            </a:pPr>
            <a:r>
              <a:rPr lang="en-US" sz="2000" b="1" dirty="0">
                <a:solidFill>
                  <a:srgbClr val="222222"/>
                </a:solidFill>
                <a:latin typeface="Gotham Book" panose="02000604040000020004" pitchFamily="50" charset="0"/>
                <a:ea typeface="Gotham Condensed"/>
                <a:cs typeface="Gotham Condensed"/>
                <a:sym typeface="Gotham Condensed"/>
              </a:rPr>
              <a:t>Cybercriminals: </a:t>
            </a:r>
            <a:r>
              <a:rPr lang="en-US" sz="2000" dirty="0">
                <a:solidFill>
                  <a:srgbClr val="222222"/>
                </a:solidFill>
                <a:latin typeface="Gotham Book" panose="02000604040000020004" pitchFamily="50" charset="0"/>
                <a:ea typeface="Gotham Condensed"/>
                <a:cs typeface="Gotham Condensed"/>
                <a:sym typeface="Gotham Condensed"/>
              </a:rPr>
              <a:t>Individuals or organizations that exploit the Internet for financial or political gain – sometimes sponsored by rouge states. </a:t>
            </a:r>
          </a:p>
        </p:txBody>
      </p:sp>
      <p:sp>
        <p:nvSpPr>
          <p:cNvPr id="11" name="TextBox 11"/>
          <p:cNvSpPr txBox="1"/>
          <p:nvPr/>
        </p:nvSpPr>
        <p:spPr>
          <a:xfrm>
            <a:off x="381000" y="2489090"/>
            <a:ext cx="4960736" cy="5716950"/>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There are many entry points to the Internet, which makes it difficult to trace attacks. The Internet was originally created for convenience, not security. Nations and groups have differing – and many times unknown – capabilities, which inhibits deterrence. </a:t>
            </a:r>
          </a:p>
          <a:p>
            <a:pPr algn="l">
              <a:lnSpc>
                <a:spcPts val="2800"/>
              </a:lnSpc>
            </a:pPr>
            <a:endParaRPr lang="en-US" sz="2000" dirty="0">
              <a:solidFill>
                <a:srgbClr val="222222"/>
              </a:solidFill>
              <a:latin typeface="Gotham Book" panose="02000604040000020004" pitchFamily="50" charset="0"/>
              <a:ea typeface="Gotham Condensed"/>
              <a:cs typeface="Gotham Condensed"/>
              <a:sym typeface="Gotham Condensed"/>
            </a:endParaRPr>
          </a:p>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Bruce Schneier, who works at the  intersection of security, technology, and people, famously said: “Security is a process, not a product.” </a:t>
            </a:r>
          </a:p>
          <a:p>
            <a:pPr algn="l">
              <a:lnSpc>
                <a:spcPts val="2800"/>
              </a:lnSpc>
            </a:pPr>
            <a:endParaRPr lang="en-US" sz="2000" dirty="0">
              <a:solidFill>
                <a:srgbClr val="222222"/>
              </a:solidFill>
              <a:latin typeface="Gotham Book" panose="02000604040000020004" pitchFamily="50" charset="0"/>
              <a:ea typeface="Gotham Condensed"/>
              <a:cs typeface="Gotham Condensed"/>
              <a:sym typeface="Gotham Condensed"/>
            </a:endParaRPr>
          </a:p>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Defenders must defend against many possible attacks, but attackers only have to find one hole.</a:t>
            </a:r>
          </a:p>
        </p:txBody>
      </p:sp>
      <p:sp>
        <p:nvSpPr>
          <p:cNvPr id="12" name="TextBox 12"/>
          <p:cNvSpPr txBox="1"/>
          <p:nvPr/>
        </p:nvSpPr>
        <p:spPr>
          <a:xfrm>
            <a:off x="381000" y="449496"/>
            <a:ext cx="5334000" cy="2026196"/>
          </a:xfrm>
          <a:prstGeom prst="rect">
            <a:avLst/>
          </a:prstGeom>
        </p:spPr>
        <p:txBody>
          <a:bodyPr wrap="square"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ONLINE ATTACKS</a:t>
            </a:r>
          </a:p>
        </p:txBody>
      </p:sp>
      <p:sp>
        <p:nvSpPr>
          <p:cNvPr id="2" name="TextBox 8">
            <a:extLst>
              <a:ext uri="{FF2B5EF4-FFF2-40B4-BE49-F238E27FC236}">
                <a16:creationId xmlns:a16="http://schemas.microsoft.com/office/drawing/2014/main" id="{485CC40B-DE6D-EF1C-5AA0-061D27F83291}"/>
              </a:ext>
            </a:extLst>
          </p:cNvPr>
          <p:cNvSpPr txBox="1"/>
          <p:nvPr/>
        </p:nvSpPr>
        <p:spPr>
          <a:xfrm>
            <a:off x="6837105" y="3537084"/>
            <a:ext cx="5257800" cy="469359"/>
          </a:xfrm>
          <a:prstGeom prst="rect">
            <a:avLst/>
          </a:prstGeom>
        </p:spPr>
        <p:txBody>
          <a:bodyPr wrap="square"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RELATED TERMS</a:t>
            </a:r>
          </a:p>
        </p:txBody>
      </p:sp>
      <p:sp>
        <p:nvSpPr>
          <p:cNvPr id="4" name="TextBox 8">
            <a:extLst>
              <a:ext uri="{FF2B5EF4-FFF2-40B4-BE49-F238E27FC236}">
                <a16:creationId xmlns:a16="http://schemas.microsoft.com/office/drawing/2014/main" id="{B7485B36-DA07-DC5C-A120-B5A37BEB7306}"/>
              </a:ext>
            </a:extLst>
          </p:cNvPr>
          <p:cNvSpPr txBox="1"/>
          <p:nvPr/>
        </p:nvSpPr>
        <p:spPr>
          <a:xfrm>
            <a:off x="12420600" y="3539195"/>
            <a:ext cx="5257800" cy="469359"/>
          </a:xfrm>
          <a:prstGeom prst="rect">
            <a:avLst/>
          </a:prstGeom>
        </p:spPr>
        <p:txBody>
          <a:bodyPr wrap="square"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TYPES OF ATTACK</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p:cNvGrpSpPr/>
        <p:nvPr/>
      </p:nvGrpSpPr>
      <p:grpSpPr>
        <a:xfrm>
          <a:off x="0" y="0"/>
          <a:ext cx="0" cy="0"/>
          <a:chOff x="0" y="0"/>
          <a:chExt cx="0" cy="0"/>
        </a:xfrm>
      </p:grpSpPr>
      <p:sp>
        <p:nvSpPr>
          <p:cNvPr id="2" name="TextBox 2"/>
          <p:cNvSpPr txBox="1"/>
          <p:nvPr/>
        </p:nvSpPr>
        <p:spPr>
          <a:xfrm>
            <a:off x="3156058" y="402179"/>
            <a:ext cx="11975883"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LAYERS OF SECURITY</a:t>
            </a:r>
          </a:p>
        </p:txBody>
      </p:sp>
      <p:sp>
        <p:nvSpPr>
          <p:cNvPr id="4" name="Freeform 4"/>
          <p:cNvSpPr/>
          <p:nvPr/>
        </p:nvSpPr>
        <p:spPr>
          <a:xfrm>
            <a:off x="0" y="1686550"/>
            <a:ext cx="6137169" cy="8602029"/>
          </a:xfrm>
          <a:custGeom>
            <a:avLst/>
            <a:gdLst/>
            <a:ahLst/>
            <a:cxnLst/>
            <a:rect l="l" t="t" r="r" b="b"/>
            <a:pathLst>
              <a:path w="1616374" h="1347844">
                <a:moveTo>
                  <a:pt x="0" y="0"/>
                </a:moveTo>
                <a:lnTo>
                  <a:pt x="1616374" y="0"/>
                </a:lnTo>
                <a:lnTo>
                  <a:pt x="1616374" y="1347844"/>
                </a:lnTo>
                <a:lnTo>
                  <a:pt x="0" y="1347844"/>
                </a:lnTo>
                <a:close/>
              </a:path>
            </a:pathLst>
          </a:custGeom>
          <a:solidFill>
            <a:srgbClr val="EDECED"/>
          </a:solidFill>
        </p:spPr>
        <p:txBody>
          <a:bodyPr/>
          <a:lstStyle/>
          <a:p>
            <a:endParaRPr lang="en-US" dirty="0"/>
          </a:p>
        </p:txBody>
      </p:sp>
      <p:sp>
        <p:nvSpPr>
          <p:cNvPr id="5" name="TextBox 5"/>
          <p:cNvSpPr txBox="1"/>
          <p:nvPr/>
        </p:nvSpPr>
        <p:spPr>
          <a:xfrm>
            <a:off x="0" y="4990157"/>
            <a:ext cx="6137169" cy="5298422"/>
          </a:xfrm>
          <a:prstGeom prst="rect">
            <a:avLst/>
          </a:prstGeom>
        </p:spPr>
        <p:txBody>
          <a:bodyPr lIns="50800" tIns="50800" rIns="50800" bIns="50800" rtlCol="0" anchor="ctr"/>
          <a:lstStyle/>
          <a:p>
            <a:pPr algn="ctr">
              <a:lnSpc>
                <a:spcPts val="3359"/>
              </a:lnSpc>
            </a:pPr>
            <a:endParaRPr/>
          </a:p>
        </p:txBody>
      </p:sp>
      <p:sp>
        <p:nvSpPr>
          <p:cNvPr id="6" name="TextBox 6"/>
          <p:cNvSpPr txBox="1"/>
          <p:nvPr/>
        </p:nvSpPr>
        <p:spPr>
          <a:xfrm>
            <a:off x="469835" y="2143769"/>
            <a:ext cx="4384994"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WHAT IS SECURITY?</a:t>
            </a:r>
            <a:endParaRPr lang="en-US" sz="2800" strike="noStrike" dirty="0">
              <a:solidFill>
                <a:srgbClr val="B0BC22"/>
              </a:solidFill>
              <a:latin typeface="Gotham Medium" panose="02000604030000020004" pitchFamily="50" charset="0"/>
              <a:ea typeface="Gotham"/>
              <a:cs typeface="Gotham Book" pitchFamily="50" charset="0"/>
              <a:sym typeface="Gotham"/>
            </a:endParaRPr>
          </a:p>
        </p:txBody>
      </p:sp>
      <p:sp>
        <p:nvSpPr>
          <p:cNvPr id="7" name="TextBox 7"/>
          <p:cNvSpPr txBox="1"/>
          <p:nvPr/>
        </p:nvSpPr>
        <p:spPr>
          <a:xfrm>
            <a:off x="469834" y="2706658"/>
            <a:ext cx="5245166" cy="7386638"/>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Security is the quality or state of being secure – being free from danger. There are many layers of security we must be concerned about, including:</a:t>
            </a:r>
          </a:p>
          <a:p>
            <a:pPr marL="342900" lvl="0" indent="-342900" algn="l">
              <a:spcBef>
                <a:spcPct val="0"/>
              </a:spcBef>
              <a:buFont typeface="Arial" panose="020B0604020202020204" pitchFamily="34" charset="0"/>
              <a:buChar char="•"/>
            </a:pPr>
            <a:r>
              <a:rPr lang="en-US" sz="2000" b="1" strike="noStrike" dirty="0">
                <a:solidFill>
                  <a:srgbClr val="222222"/>
                </a:solidFill>
                <a:latin typeface="Gotham Book" panose="02000604040000020004" pitchFamily="50" charset="0"/>
                <a:ea typeface="Gotham Condensed"/>
                <a:cs typeface="Gotham Condensed"/>
                <a:sym typeface="Gotham Condensed"/>
              </a:rPr>
              <a:t>Physical security: </a:t>
            </a:r>
            <a:r>
              <a:rPr lang="en-US" sz="2000" strike="noStrike" dirty="0">
                <a:solidFill>
                  <a:srgbClr val="222222"/>
                </a:solidFill>
                <a:latin typeface="Gotham Book" panose="02000604040000020004" pitchFamily="50" charset="0"/>
                <a:ea typeface="Gotham Condensed"/>
                <a:cs typeface="Gotham Condensed"/>
                <a:sym typeface="Gotham Condensed"/>
              </a:rPr>
              <a:t>Protection of physical items, objects, and spaces from unauthorized access or use.</a:t>
            </a:r>
          </a:p>
          <a:p>
            <a:pPr marL="342900" lvl="0" indent="-342900" algn="l">
              <a:spcBef>
                <a:spcPct val="0"/>
              </a:spcBef>
              <a:buFont typeface="Arial" panose="020B0604020202020204" pitchFamily="34" charset="0"/>
              <a:buChar char="•"/>
            </a:pPr>
            <a:r>
              <a:rPr lang="en-US" sz="2000" b="1" dirty="0">
                <a:solidFill>
                  <a:srgbClr val="222222"/>
                </a:solidFill>
                <a:latin typeface="Gotham Book" panose="02000604040000020004" pitchFamily="50" charset="0"/>
                <a:ea typeface="Gotham Condensed"/>
                <a:cs typeface="Gotham Condensed"/>
                <a:sym typeface="Gotham Condensed"/>
              </a:rPr>
              <a:t>Personal security: </a:t>
            </a:r>
            <a:r>
              <a:rPr lang="en-US" sz="2000" dirty="0">
                <a:solidFill>
                  <a:srgbClr val="222222"/>
                </a:solidFill>
                <a:latin typeface="Gotham Book" panose="02000604040000020004" pitchFamily="50" charset="0"/>
                <a:ea typeface="Gotham Condensed"/>
                <a:cs typeface="Gotham Condensed"/>
                <a:sym typeface="Gotham Condensed"/>
              </a:rPr>
              <a:t>Protection of an individual or group of people who are authorized to access an organization, its physical spaces, and its operations.</a:t>
            </a:r>
          </a:p>
          <a:p>
            <a:pPr marL="342900" lvl="0" indent="-342900" algn="l">
              <a:spcBef>
                <a:spcPct val="0"/>
              </a:spcBef>
              <a:buFont typeface="Arial" panose="020B0604020202020204" pitchFamily="34" charset="0"/>
              <a:buChar char="•"/>
            </a:pPr>
            <a:r>
              <a:rPr lang="en-US" sz="2000" b="1" strike="noStrike" dirty="0">
                <a:solidFill>
                  <a:srgbClr val="222222"/>
                </a:solidFill>
                <a:latin typeface="Gotham Book" panose="02000604040000020004" pitchFamily="50" charset="0"/>
                <a:ea typeface="Gotham Condensed"/>
                <a:cs typeface="Gotham Condensed"/>
                <a:sym typeface="Gotham Condensed"/>
              </a:rPr>
              <a:t>Operations security: </a:t>
            </a:r>
            <a:r>
              <a:rPr lang="en-US" sz="2000" strike="noStrike" dirty="0">
                <a:solidFill>
                  <a:srgbClr val="222222"/>
                </a:solidFill>
                <a:latin typeface="Gotham Book" panose="02000604040000020004" pitchFamily="50" charset="0"/>
                <a:ea typeface="Gotham Condensed"/>
                <a:cs typeface="Gotham Condensed"/>
                <a:sym typeface="Gotham Condensed"/>
              </a:rPr>
              <a:t>Protection of the details of a particular organization and how it runs.</a:t>
            </a:r>
          </a:p>
          <a:p>
            <a:pPr marL="342900" lvl="0" indent="-342900" algn="l">
              <a:spcBef>
                <a:spcPct val="0"/>
              </a:spcBef>
              <a:buFont typeface="Arial" panose="020B0604020202020204" pitchFamily="34" charset="0"/>
              <a:buChar char="•"/>
            </a:pPr>
            <a:r>
              <a:rPr lang="en-US" sz="2000" b="1" dirty="0">
                <a:solidFill>
                  <a:srgbClr val="222222"/>
                </a:solidFill>
                <a:latin typeface="Gotham Book" panose="02000604040000020004" pitchFamily="50" charset="0"/>
                <a:ea typeface="Gotham Condensed"/>
                <a:cs typeface="Gotham Condensed"/>
                <a:sym typeface="Gotham Condensed"/>
              </a:rPr>
              <a:t>Communications security: </a:t>
            </a:r>
            <a:r>
              <a:rPr lang="en-US" sz="2000" dirty="0">
                <a:solidFill>
                  <a:srgbClr val="222222"/>
                </a:solidFill>
                <a:latin typeface="Gotham Book" panose="02000604040000020004" pitchFamily="50" charset="0"/>
                <a:ea typeface="Gotham Condensed"/>
                <a:cs typeface="Gotham Condensed"/>
                <a:sym typeface="Gotham Condensed"/>
              </a:rPr>
              <a:t>Protection of an organization’s communications, media, technology, and content.</a:t>
            </a:r>
          </a:p>
          <a:p>
            <a:pPr marL="342900" lvl="0" indent="-342900" algn="l">
              <a:spcBef>
                <a:spcPct val="0"/>
              </a:spcBef>
              <a:buFont typeface="Arial" panose="020B0604020202020204" pitchFamily="34" charset="0"/>
              <a:buChar char="•"/>
            </a:pPr>
            <a:r>
              <a:rPr lang="en-US" sz="2000" b="1" strike="noStrike" dirty="0">
                <a:solidFill>
                  <a:srgbClr val="222222"/>
                </a:solidFill>
                <a:latin typeface="Gotham Book" panose="02000604040000020004" pitchFamily="50" charset="0"/>
                <a:ea typeface="Gotham Condensed"/>
                <a:cs typeface="Gotham Condensed"/>
                <a:sym typeface="Gotham Condensed"/>
              </a:rPr>
              <a:t>Network security: </a:t>
            </a:r>
            <a:r>
              <a:rPr lang="en-US" sz="2000" strike="noStrike" dirty="0">
                <a:solidFill>
                  <a:srgbClr val="222222"/>
                </a:solidFill>
                <a:latin typeface="Gotham Book" panose="02000604040000020004" pitchFamily="50" charset="0"/>
                <a:ea typeface="Gotham Condensed"/>
                <a:cs typeface="Gotham Condensed"/>
                <a:sym typeface="Gotham Condensed"/>
              </a:rPr>
              <a:t>Production of networking comp</a:t>
            </a:r>
            <a:r>
              <a:rPr lang="en-US" sz="2000" dirty="0">
                <a:solidFill>
                  <a:srgbClr val="222222"/>
                </a:solidFill>
                <a:latin typeface="Gotham Book" panose="02000604040000020004" pitchFamily="50" charset="0"/>
                <a:ea typeface="Gotham Condensed"/>
                <a:cs typeface="Gotham Condensed"/>
                <a:sym typeface="Gotham Condensed"/>
              </a:rPr>
              <a:t>onents, including hardware and software.</a:t>
            </a:r>
          </a:p>
          <a:p>
            <a:pPr marL="342900" lvl="0" indent="-342900" algn="l">
              <a:spcBef>
                <a:spcPct val="0"/>
              </a:spcBef>
              <a:buFont typeface="Arial" panose="020B0604020202020204" pitchFamily="34" charset="0"/>
              <a:buChar char="•"/>
            </a:pPr>
            <a:r>
              <a:rPr lang="en-US" sz="2000" b="1" strike="noStrike" dirty="0">
                <a:solidFill>
                  <a:srgbClr val="222222"/>
                </a:solidFill>
                <a:latin typeface="Gotham Book" panose="02000604040000020004" pitchFamily="50" charset="0"/>
                <a:ea typeface="Gotham Condensed"/>
                <a:cs typeface="Gotham Condensed"/>
                <a:sym typeface="Gotham Condensed"/>
              </a:rPr>
              <a:t>Information security: </a:t>
            </a:r>
            <a:r>
              <a:rPr lang="en-US" sz="2000" strike="noStrike" dirty="0">
                <a:solidFill>
                  <a:srgbClr val="222222"/>
                </a:solidFill>
                <a:latin typeface="Gotham Book" panose="02000604040000020004" pitchFamily="50" charset="0"/>
                <a:ea typeface="Gotham Condensed"/>
                <a:cs typeface="Gotham Condensed"/>
                <a:sym typeface="Gotham Condensed"/>
              </a:rPr>
              <a:t>Production of information/data, including the systems where its used, stored, and how its transmitted.</a:t>
            </a:r>
          </a:p>
        </p:txBody>
      </p:sp>
      <p:sp>
        <p:nvSpPr>
          <p:cNvPr id="9" name="Freeform 9"/>
          <p:cNvSpPr/>
          <p:nvPr/>
        </p:nvSpPr>
        <p:spPr>
          <a:xfrm>
            <a:off x="11816298" y="5753100"/>
            <a:ext cx="6471701" cy="4533900"/>
          </a:xfrm>
          <a:custGeom>
            <a:avLst/>
            <a:gdLst/>
            <a:ahLst/>
            <a:cxnLst/>
            <a:rect l="l" t="t" r="r" b="b"/>
            <a:pathLst>
              <a:path w="1781195" h="2217495">
                <a:moveTo>
                  <a:pt x="0" y="0"/>
                </a:moveTo>
                <a:lnTo>
                  <a:pt x="1781195" y="0"/>
                </a:lnTo>
                <a:lnTo>
                  <a:pt x="1781195" y="2217495"/>
                </a:lnTo>
                <a:lnTo>
                  <a:pt x="0" y="2217495"/>
                </a:lnTo>
                <a:close/>
              </a:path>
            </a:pathLst>
          </a:custGeom>
          <a:solidFill>
            <a:srgbClr val="EDECED"/>
          </a:solidFill>
          <a:ln cap="sq">
            <a:noFill/>
            <a:prstDash val="solid"/>
            <a:miter/>
          </a:ln>
        </p:spPr>
        <p:txBody>
          <a:bodyPr/>
          <a:lstStyle/>
          <a:p>
            <a:endParaRPr lang="en-US"/>
          </a:p>
        </p:txBody>
      </p:sp>
      <p:sp>
        <p:nvSpPr>
          <p:cNvPr id="10" name="TextBox 10"/>
          <p:cNvSpPr txBox="1"/>
          <p:nvPr/>
        </p:nvSpPr>
        <p:spPr>
          <a:xfrm>
            <a:off x="11525026" y="1686550"/>
            <a:ext cx="6762974" cy="8600377"/>
          </a:xfrm>
          <a:prstGeom prst="rect">
            <a:avLst/>
          </a:prstGeom>
        </p:spPr>
        <p:txBody>
          <a:bodyPr lIns="50800" tIns="50800" rIns="50800" bIns="50800" rtlCol="0" anchor="ctr"/>
          <a:lstStyle/>
          <a:p>
            <a:pPr marL="0" lvl="0" indent="0" algn="ctr">
              <a:lnSpc>
                <a:spcPts val="3359"/>
              </a:lnSpc>
              <a:spcBef>
                <a:spcPct val="0"/>
              </a:spcBef>
            </a:pPr>
            <a:endParaRPr/>
          </a:p>
        </p:txBody>
      </p:sp>
      <p:sp>
        <p:nvSpPr>
          <p:cNvPr id="11" name="TextBox 11"/>
          <p:cNvSpPr txBox="1"/>
          <p:nvPr/>
        </p:nvSpPr>
        <p:spPr>
          <a:xfrm>
            <a:off x="12323271" y="6045741"/>
            <a:ext cx="5292717"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CYBER &amp; EW</a:t>
            </a:r>
          </a:p>
        </p:txBody>
      </p:sp>
      <p:sp>
        <p:nvSpPr>
          <p:cNvPr id="12" name="TextBox 12"/>
          <p:cNvSpPr txBox="1"/>
          <p:nvPr/>
        </p:nvSpPr>
        <p:spPr>
          <a:xfrm>
            <a:off x="12323271" y="6625828"/>
            <a:ext cx="5431329" cy="3385542"/>
          </a:xfrm>
          <a:prstGeom prst="rect">
            <a:avLst/>
          </a:prstGeom>
        </p:spPr>
        <p:txBody>
          <a:bodyPr wrap="square" lIns="0" tIns="0" rIns="0" bIns="0" rtlCol="0" anchor="t">
            <a:spAutoFit/>
          </a:bodyPr>
          <a:lstStyle/>
          <a:p>
            <a:pPr marL="0" lvl="1" algn="l"/>
            <a:r>
              <a:rPr lang="en-US" sz="2000" dirty="0">
                <a:solidFill>
                  <a:srgbClr val="222222"/>
                </a:solidFill>
                <a:latin typeface="Gotham Book" panose="02000604040000020004" pitchFamily="50" charset="0"/>
                <a:ea typeface="Gotham Condensed"/>
                <a:cs typeface="Gotham Condensed"/>
                <a:sym typeface="Gotham Condensed"/>
              </a:rPr>
              <a:t>Electromagnetic warfare systems and sensors provide significant points of presence on the battlefield and can be used for cyber situational awareness, as well as delivery platforms for precision cyber attacks using electronic countermeasures and electronic counter-countermeasures. Converging cyber and EW capabilities is a force multiplier, increasing a commander’s ability to achieve a desired effect on the battlefield.</a:t>
            </a:r>
          </a:p>
        </p:txBody>
      </p:sp>
      <p:sp>
        <p:nvSpPr>
          <p:cNvPr id="14" name="Freeform 14"/>
          <p:cNvSpPr/>
          <p:nvPr/>
        </p:nvSpPr>
        <p:spPr>
          <a:xfrm>
            <a:off x="5928799" y="3349977"/>
            <a:ext cx="5958401" cy="6938601"/>
          </a:xfrm>
          <a:custGeom>
            <a:avLst/>
            <a:gdLst/>
            <a:ahLst/>
            <a:cxnLst/>
            <a:rect l="l" t="t" r="r" b="b"/>
            <a:pathLst>
              <a:path w="1525231" h="1769772">
                <a:moveTo>
                  <a:pt x="0" y="0"/>
                </a:moveTo>
                <a:lnTo>
                  <a:pt x="1525231" y="0"/>
                </a:lnTo>
                <a:lnTo>
                  <a:pt x="1525231" y="1769772"/>
                </a:lnTo>
                <a:lnTo>
                  <a:pt x="0" y="1769772"/>
                </a:lnTo>
                <a:close/>
              </a:path>
            </a:pathLst>
          </a:custGeom>
          <a:solidFill>
            <a:srgbClr val="EDECED"/>
          </a:solidFill>
          <a:ln cap="sq">
            <a:noFill/>
            <a:prstDash val="solid"/>
            <a:miter/>
          </a:ln>
        </p:spPr>
        <p:txBody>
          <a:bodyPr/>
          <a:lstStyle/>
          <a:p>
            <a:endParaRPr lang="en-US"/>
          </a:p>
        </p:txBody>
      </p:sp>
      <p:sp>
        <p:nvSpPr>
          <p:cNvPr id="16" name="TextBox 16"/>
          <p:cNvSpPr txBox="1"/>
          <p:nvPr/>
        </p:nvSpPr>
        <p:spPr>
          <a:xfrm>
            <a:off x="6606607" y="3695700"/>
            <a:ext cx="4899593" cy="850874"/>
          </a:xfrm>
          <a:prstGeom prst="rect">
            <a:avLst/>
          </a:prstGeom>
        </p:spPr>
        <p:txBody>
          <a:bodyPr lIns="0" tIns="0" rIns="0" bIns="0" rtlCol="0" anchor="t">
            <a:spAutoFit/>
          </a:bodyPr>
          <a:lstStyle/>
          <a:p>
            <a:pPr marL="0" lvl="0" indent="0" algn="l">
              <a:lnSpc>
                <a:spcPts val="3500"/>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CRITICAL VULNERABLITIES</a:t>
            </a:r>
          </a:p>
        </p:txBody>
      </p:sp>
      <p:sp>
        <p:nvSpPr>
          <p:cNvPr id="17" name="TextBox 17"/>
          <p:cNvSpPr txBox="1"/>
          <p:nvPr/>
        </p:nvSpPr>
        <p:spPr>
          <a:xfrm>
            <a:off x="6606607" y="4631006"/>
            <a:ext cx="4740254" cy="5232202"/>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Infrastructure systems are often targeted by cyberattacks, including ransomware, in which a malicious actor uses software to encrypt data, make it inaccessible, and demand payment to restore access. Systems that are particularly vulnerable:</a:t>
            </a:r>
          </a:p>
          <a:p>
            <a:pPr marL="342900" lvl="0" indent="-342900" algn="l">
              <a:spcBef>
                <a:spcPct val="0"/>
              </a:spcBef>
              <a:buFont typeface="Arial" panose="020B0604020202020204" pitchFamily="34" charset="0"/>
              <a:buChar char="•"/>
            </a:pPr>
            <a:r>
              <a:rPr lang="en-US" sz="2000" strike="noStrike" dirty="0">
                <a:solidFill>
                  <a:srgbClr val="222222"/>
                </a:solidFill>
                <a:latin typeface="Gotham Book" panose="02000604040000020004" pitchFamily="50" charset="0"/>
                <a:ea typeface="Gotham Condensed"/>
                <a:cs typeface="Gotham Condensed"/>
                <a:sym typeface="Gotham Condensed"/>
              </a:rPr>
              <a:t>Businesses/corporations</a:t>
            </a:r>
          </a:p>
          <a:p>
            <a:pPr marL="342900" lvl="0" indent="-342900" algn="l">
              <a:spcBef>
                <a:spcPct val="0"/>
              </a:spcBef>
              <a:buFont typeface="Arial" panose="020B0604020202020204" pitchFamily="34" charset="0"/>
              <a:buChar char="•"/>
            </a:pPr>
            <a:r>
              <a:rPr lang="en-US" sz="2000" strike="noStrike" dirty="0">
                <a:solidFill>
                  <a:srgbClr val="222222"/>
                </a:solidFill>
                <a:latin typeface="Gotham Book" panose="02000604040000020004" pitchFamily="50" charset="0"/>
                <a:ea typeface="Gotham Condensed"/>
                <a:cs typeface="Gotham Condensed"/>
                <a:sym typeface="Gotham Condensed"/>
              </a:rPr>
              <a:t>Transportation systems, including air and </a:t>
            </a:r>
            <a:r>
              <a:rPr lang="en-US" sz="2000" dirty="0">
                <a:solidFill>
                  <a:srgbClr val="222222"/>
                </a:solidFill>
                <a:latin typeface="Gotham Book" panose="02000604040000020004" pitchFamily="50" charset="0"/>
                <a:ea typeface="Gotham Condensed"/>
                <a:cs typeface="Gotham Condensed"/>
                <a:sym typeface="Gotham Condensed"/>
              </a:rPr>
              <a:t>train/rail</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Energy and water systems</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Manufacturing facilities</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Healthcare facilities and systems</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Telecommunications systems</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Military command and control systems</a:t>
            </a:r>
          </a:p>
          <a:p>
            <a:pPr marL="0" lvl="0" indent="0" algn="l">
              <a:spcBef>
                <a:spcPct val="0"/>
              </a:spcBef>
            </a:pPr>
            <a:endParaRPr lang="en-US" sz="2000" strike="noStrike" dirty="0">
              <a:solidFill>
                <a:srgbClr val="222222"/>
              </a:solidFill>
              <a:latin typeface="Gotham Book" panose="02000604040000020004" pitchFamily="50" charset="0"/>
              <a:ea typeface="Gotham Condensed"/>
              <a:cs typeface="Gotham Condensed"/>
              <a:sym typeface="Gotham Condensed"/>
            </a:endParaRPr>
          </a:p>
        </p:txBody>
      </p:sp>
      <p:sp>
        <p:nvSpPr>
          <p:cNvPr id="19" name="Freeform 19"/>
          <p:cNvSpPr/>
          <p:nvPr/>
        </p:nvSpPr>
        <p:spPr>
          <a:xfrm>
            <a:off x="13077713" y="2247059"/>
            <a:ext cx="3657600" cy="36576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a:stretch>
          </a:blipFill>
          <a:ln w="19050">
            <a:solidFill>
              <a:schemeClr val="tx1"/>
            </a:solidFill>
          </a:ln>
          <a:effectLst>
            <a:outerShdw blurRad="50800" dist="38100" dir="2700000" algn="tl" rotWithShape="0">
              <a:prstClr val="black">
                <a:alpha val="40000"/>
              </a:prstClr>
            </a:outerShdw>
          </a:effectLst>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78F714C919DD4A8BB494EADCE00350" ma:contentTypeVersion="19" ma:contentTypeDescription="Create a new document." ma:contentTypeScope="" ma:versionID="df9073a3b993bab75b9aca6fc69d6c05">
  <xsd:schema xmlns:xsd="http://www.w3.org/2001/XMLSchema" xmlns:xs="http://www.w3.org/2001/XMLSchema" xmlns:p="http://schemas.microsoft.com/office/2006/metadata/properties" xmlns:ns2="3b45010b-8d5d-4953-a706-305081370956" xmlns:ns3="0b9e5260-8ec7-4b6d-a643-eaf604d7c8d8" targetNamespace="http://schemas.microsoft.com/office/2006/metadata/properties" ma:root="true" ma:fieldsID="d5421489054f46c06a90363d5f63ea04" ns2:_="" ns3:_="">
    <xsd:import namespace="3b45010b-8d5d-4953-a706-305081370956"/>
    <xsd:import namespace="0b9e5260-8ec7-4b6d-a643-eaf604d7c8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5010b-8d5d-4953-a706-305081370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728044-b2c4-4302-a6b2-5243109665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9e5260-8ec7-4b6d-a643-eaf604d7c8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e9e80d-ed73-4ad8-8d66-f30ac2c63f7b}" ma:internalName="TaxCatchAll" ma:showField="CatchAllData" ma:web="0b9e5260-8ec7-4b6d-a643-eaf604d7c8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45010b-8d5d-4953-a706-305081370956">
      <Terms xmlns="http://schemas.microsoft.com/office/infopath/2007/PartnerControls"/>
    </lcf76f155ced4ddcb4097134ff3c332f>
    <TaxCatchAll xmlns="0b9e5260-8ec7-4b6d-a643-eaf604d7c8d8" xsi:nil="true"/>
  </documentManagement>
</p:properties>
</file>

<file path=customXml/itemProps1.xml><?xml version="1.0" encoding="utf-8"?>
<ds:datastoreItem xmlns:ds="http://schemas.openxmlformats.org/officeDocument/2006/customXml" ds:itemID="{FCAE10F2-D1AF-4AE9-828A-0837EE44DB34}">
  <ds:schemaRefs>
    <ds:schemaRef ds:uri="http://schemas.microsoft.com/sharepoint/v3/contenttype/forms"/>
  </ds:schemaRefs>
</ds:datastoreItem>
</file>

<file path=customXml/itemProps2.xml><?xml version="1.0" encoding="utf-8"?>
<ds:datastoreItem xmlns:ds="http://schemas.openxmlformats.org/officeDocument/2006/customXml" ds:itemID="{0E5CDDA6-BA01-462E-A4C1-D78DA20DD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5010b-8d5d-4953-a706-305081370956"/>
    <ds:schemaRef ds:uri="0b9e5260-8ec7-4b6d-a643-eaf604d7c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BD1A91-F922-4DFB-9A6B-A8839281D7DC}">
  <ds:schemaRefs>
    <ds:schemaRef ds:uri="http://schemas.microsoft.com/office/2006/metadata/properties"/>
    <ds:schemaRef ds:uri="http://schemas.microsoft.com/office/infopath/2007/PartnerControls"/>
    <ds:schemaRef ds:uri="3b45010b-8d5d-4953-a706-305081370956"/>
    <ds:schemaRef ds:uri="0b9e5260-8ec7-4b6d-a643-eaf604d7c8d8"/>
  </ds:schemaRefs>
</ds:datastoreItem>
</file>

<file path=docProps/app.xml><?xml version="1.0" encoding="utf-8"?>
<Properties xmlns="http://schemas.openxmlformats.org/officeDocument/2006/extended-properties" xmlns:vt="http://schemas.openxmlformats.org/officeDocument/2006/docPropsVTypes">
  <TotalTime>233</TotalTime>
  <Words>978</Words>
  <Application>Microsoft Office PowerPoint</Application>
  <PresentationFormat>Custom</PresentationFormat>
  <Paragraphs>68</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Gotham Medium</vt:lpstr>
      <vt:lpstr>Calibri</vt:lpstr>
      <vt:lpstr>Gotham Bold</vt:lpstr>
      <vt:lpstr>Arial</vt:lpstr>
      <vt:lpstr>Gotham Book</vt:lpstr>
      <vt:lpstr>Aptos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Presentation in Blue and White Simple Professional Style</dc:title>
  <dc:creator>Sarah Sain</dc:creator>
  <cp:lastModifiedBy>Sarah Sain</cp:lastModifiedBy>
  <cp:revision>4</cp:revision>
  <dcterms:created xsi:type="dcterms:W3CDTF">2006-08-16T00:00:00Z</dcterms:created>
  <dcterms:modified xsi:type="dcterms:W3CDTF">2026-04-15T20:49:02Z</dcterms:modified>
  <dc:identifier>DAHGXqP-878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0x010100C978F714C919DD4A8BB494EADCE00350</vt:lpwstr>
  </property>
  <property fmtid="{D5CDD505-2E9C-101B-9397-08002B2CF9AE}" pid="3" name="MediaServiceImageTags">
    <vt:lpwstr/>
  </property>
</Properties>
</file>